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97B26-EC0F-2E47-A4DE-FEE748218645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8666B-4A3D-AA43-A638-448F5853B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666B-4A3D-AA43-A638-448F5853B5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1A3CDA90-26CD-554F-9DE4-34A7D3869F0F}" type="datetimeFigureOut">
              <a:rPr lang="en-US" smtClean="0"/>
              <a:pPr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4566EAF-B59E-B343-905C-41DD95A1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hyperlink" Target="Kimberlykern.weebl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ESL Speaking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3733800"/>
            <a:ext cx="7799387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Kimberly Kern, English Language Fellow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IHCI, 2013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kimberlykern.weebly.com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Warm Up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197600" cy="4572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Line up!</a:t>
            </a:r>
          </a:p>
          <a:p>
            <a:r>
              <a:rPr lang="en-US" sz="3600" dirty="0" smtClean="0"/>
              <a:t>How long have you been teaching?</a:t>
            </a:r>
          </a:p>
          <a:p>
            <a:r>
              <a:rPr lang="en-US" sz="3600" dirty="0" smtClean="0"/>
              <a:t>Oldest to youngest.</a:t>
            </a:r>
          </a:p>
          <a:p>
            <a:r>
              <a:rPr lang="en-US" sz="3600" dirty="0" smtClean="0"/>
              <a:t>Most shy to most outgoing</a:t>
            </a:r>
          </a:p>
          <a:p>
            <a:pPr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4788" cy="1600200"/>
          </a:xfrm>
        </p:spPr>
        <p:txBody>
          <a:bodyPr anchor="ctr"/>
          <a:lstStyle/>
          <a:p>
            <a:pPr algn="ctr"/>
            <a:r>
              <a:rPr lang="en-US" sz="6000" dirty="0" smtClean="0"/>
              <a:t>Types of Speaking Activities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197600" cy="4191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Talk as Interaction</a:t>
            </a:r>
          </a:p>
          <a:p>
            <a:r>
              <a:rPr lang="en-US" sz="4400" dirty="0" smtClean="0"/>
              <a:t>Talk as Transaction</a:t>
            </a:r>
          </a:p>
          <a:p>
            <a:r>
              <a:rPr lang="en-US" sz="4400" dirty="0" smtClean="0"/>
              <a:t>Talk as Performance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Talk as Interaction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26400" cy="4419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Games</a:t>
            </a:r>
          </a:p>
          <a:p>
            <a:r>
              <a:rPr lang="en-US" sz="4000" dirty="0" smtClean="0"/>
              <a:t>Dialogues</a:t>
            </a:r>
          </a:p>
          <a:p>
            <a:r>
              <a:rPr lang="en-US" sz="4000" dirty="0" smtClean="0"/>
              <a:t>Discussion (opinion)</a:t>
            </a:r>
          </a:p>
          <a:p>
            <a:r>
              <a:rPr lang="en-US" sz="4000" dirty="0" smtClean="0"/>
              <a:t>Mini-debates (argue)</a:t>
            </a:r>
          </a:p>
          <a:p>
            <a:r>
              <a:rPr lang="en-US" sz="4000" dirty="0" smtClean="0"/>
              <a:t>Consensus (argue/agree)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Talk as Transaction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133600"/>
            <a:ext cx="7824787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Information gap </a:t>
            </a:r>
            <a:r>
              <a:rPr lang="en-US" sz="3600" dirty="0" smtClean="0"/>
              <a:t>activities (questions)</a:t>
            </a:r>
          </a:p>
          <a:p>
            <a:r>
              <a:rPr lang="en-US" sz="3600" dirty="0" smtClean="0"/>
              <a:t>Information gap with pictures</a:t>
            </a:r>
          </a:p>
          <a:p>
            <a:r>
              <a:rPr lang="en-US" sz="3600" dirty="0" smtClean="0"/>
              <a:t>Jigsaw </a:t>
            </a:r>
            <a:r>
              <a:rPr lang="en-US" sz="3600" dirty="0" smtClean="0"/>
              <a:t>activities (retell)  </a:t>
            </a:r>
          </a:p>
          <a:p>
            <a:r>
              <a:rPr lang="en-US" sz="3600" dirty="0" smtClean="0"/>
              <a:t>Role-playing activities</a:t>
            </a:r>
          </a:p>
          <a:p>
            <a:r>
              <a:rPr lang="en-US" sz="3600" dirty="0" smtClean="0"/>
              <a:t>Surveys/quizzes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Talk as Performance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02600" cy="48768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Presentations with </a:t>
            </a:r>
            <a:r>
              <a:rPr lang="en-US" sz="3600" dirty="0" smtClean="0"/>
              <a:t>images (no reading!)</a:t>
            </a:r>
          </a:p>
          <a:p>
            <a:r>
              <a:rPr lang="en-US" sz="3600" dirty="0" smtClean="0"/>
              <a:t>Debates (</a:t>
            </a:r>
            <a:r>
              <a:rPr lang="en-US" sz="3600" dirty="0" smtClean="0"/>
              <a:t>researched with facts and data)</a:t>
            </a:r>
          </a:p>
          <a:p>
            <a:r>
              <a:rPr lang="en-US" sz="3600" dirty="0" smtClean="0"/>
              <a:t>Show and </a:t>
            </a:r>
            <a:r>
              <a:rPr lang="en-US" sz="3600" dirty="0" smtClean="0"/>
              <a:t>Tell (things or pictures)</a:t>
            </a:r>
          </a:p>
          <a:p>
            <a:r>
              <a:rPr lang="en-US" sz="3600" dirty="0" smtClean="0"/>
              <a:t>Report on an</a:t>
            </a:r>
            <a:r>
              <a:rPr lang="en-US" sz="3600" dirty="0" smtClean="0"/>
              <a:t> </a:t>
            </a:r>
            <a:r>
              <a:rPr lang="en-US" sz="3600" dirty="0" smtClean="0"/>
              <a:t>i</a:t>
            </a:r>
            <a:r>
              <a:rPr lang="en-US" sz="3600" dirty="0" smtClean="0"/>
              <a:t>nterview of someone</a:t>
            </a:r>
          </a:p>
          <a:p>
            <a:r>
              <a:rPr lang="en-US" sz="3600" dirty="0" smtClean="0"/>
              <a:t>Recite a poem or song</a:t>
            </a:r>
          </a:p>
          <a:p>
            <a:r>
              <a:rPr lang="en-US" sz="3600" dirty="0" smtClean="0"/>
              <a:t>Reader’s Theater/ Role play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My website…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3" action="ppaction://hlinkfile"/>
              </a:rPr>
              <a:t>Kimberlykern.weebly.com</a:t>
            </a:r>
            <a:endParaRPr lang="en-US" sz="3600" dirty="0" smtClean="0"/>
          </a:p>
          <a:p>
            <a:r>
              <a:rPr lang="en-US" sz="3600" dirty="0" smtClean="0"/>
              <a:t>This website is for you!</a:t>
            </a:r>
          </a:p>
          <a:p>
            <a:r>
              <a:rPr lang="en-US" sz="3600" dirty="0" smtClean="0"/>
              <a:t>Please send me things to add</a:t>
            </a:r>
            <a:r>
              <a:rPr lang="en-US" sz="3600" dirty="0" smtClean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1383</TotalTime>
  <Words>163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Codex</vt:lpstr>
      <vt:lpstr>ESL Speaking Activities</vt:lpstr>
      <vt:lpstr>Warm Up</vt:lpstr>
      <vt:lpstr>Types of Speaking Activities</vt:lpstr>
      <vt:lpstr>Talk as Interaction</vt:lpstr>
      <vt:lpstr>Talk as Transaction</vt:lpstr>
      <vt:lpstr>Talk as Performance</vt:lpstr>
      <vt:lpstr>My website…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kern</dc:creator>
  <cp:lastModifiedBy>kim kern</cp:lastModifiedBy>
  <cp:revision>45</cp:revision>
  <dcterms:created xsi:type="dcterms:W3CDTF">2014-02-06T17:04:43Z</dcterms:created>
  <dcterms:modified xsi:type="dcterms:W3CDTF">2014-02-07T12:39:17Z</dcterms:modified>
</cp:coreProperties>
</file>