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7" r:id="rId1"/>
  </p:sldMasterIdLst>
  <p:notesMasterIdLst>
    <p:notesMasterId r:id="rId32"/>
  </p:notesMasterIdLst>
  <p:sldIdLst>
    <p:sldId id="256" r:id="rId2"/>
    <p:sldId id="258" r:id="rId3"/>
    <p:sldId id="269" r:id="rId4"/>
    <p:sldId id="257" r:id="rId5"/>
    <p:sldId id="282" r:id="rId6"/>
    <p:sldId id="271" r:id="rId7"/>
    <p:sldId id="272" r:id="rId8"/>
    <p:sldId id="284" r:id="rId9"/>
    <p:sldId id="274" r:id="rId10"/>
    <p:sldId id="265" r:id="rId11"/>
    <p:sldId id="275" r:id="rId12"/>
    <p:sldId id="276" r:id="rId13"/>
    <p:sldId id="277" r:id="rId14"/>
    <p:sldId id="286" r:id="rId15"/>
    <p:sldId id="288" r:id="rId16"/>
    <p:sldId id="294" r:id="rId17"/>
    <p:sldId id="290" r:id="rId18"/>
    <p:sldId id="273" r:id="rId19"/>
    <p:sldId id="291" r:id="rId20"/>
    <p:sldId id="292" r:id="rId21"/>
    <p:sldId id="260" r:id="rId22"/>
    <p:sldId id="264" r:id="rId23"/>
    <p:sldId id="261" r:id="rId24"/>
    <p:sldId id="267" r:id="rId25"/>
    <p:sldId id="268" r:id="rId26"/>
    <p:sldId id="278" r:id="rId27"/>
    <p:sldId id="279" r:id="rId28"/>
    <p:sldId id="281" r:id="rId29"/>
    <p:sldId id="293" r:id="rId30"/>
    <p:sldId id="280" r:id="rId3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74" d="100"/>
          <a:sy n="74" d="100"/>
        </p:scale>
        <p:origin x="-402"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C13FCD-C56E-47FC-A5F1-E21C08DBEAF9}" type="datetimeFigureOut">
              <a:rPr lang="es-ES" smtClean="0"/>
              <a:t>07/11/2013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2AE643-4053-4368-AD58-6C915EA4421A}" type="slidenum">
              <a:rPr lang="es-ES" smtClean="0"/>
              <a:t>‹Nº›</a:t>
            </a:fld>
            <a:endParaRPr lang="es-ES"/>
          </a:p>
        </p:txBody>
      </p:sp>
    </p:spTree>
    <p:extLst>
      <p:ext uri="{BB962C8B-B14F-4D97-AF65-F5344CB8AC3E}">
        <p14:creationId xmlns:p14="http://schemas.microsoft.com/office/powerpoint/2010/main" val="4209305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endParaRPr lang="en-US"/>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E4DD213-1763-469B-8511-4E673714A122}"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2937A1B6-44CB-44E2-8901-8655F9CC9CE6}"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endParaRPr lang="en-US"/>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n-US"/>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810A79E-34EF-45C4-AB03-D4FE594BB9DB}"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DC23B21D-5F23-4805-B74F-D8699E047E2B}"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endParaRPr lang="en-US"/>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40D7A774-659E-4934-BEAD-A5317BB727F8}"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F907EAB0-2F4F-4BBD-8EC8-90DBCD4BEF7F}"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endParaRPr lang="en-US"/>
          </a:p>
        </p:txBody>
      </p:sp>
      <p:sp>
        <p:nvSpPr>
          <p:cNvPr id="8" name="7 Marcador de pie de página"/>
          <p:cNvSpPr>
            <a:spLocks noGrp="1"/>
          </p:cNvSpPr>
          <p:nvPr>
            <p:ph type="ftr" sz="quarter" idx="11"/>
          </p:nvPr>
        </p:nvSpPr>
        <p:spPr/>
        <p:txBody>
          <a:bodyPr/>
          <a:lstStyle>
            <a:extLst/>
          </a:lstStyle>
          <a:p>
            <a:endParaRPr lang="en-US"/>
          </a:p>
        </p:txBody>
      </p:sp>
      <p:sp>
        <p:nvSpPr>
          <p:cNvPr id="9" name="8 Marcador de número de diapositiva"/>
          <p:cNvSpPr>
            <a:spLocks noGrp="1"/>
          </p:cNvSpPr>
          <p:nvPr>
            <p:ph type="sldNum" sz="quarter" idx="12"/>
          </p:nvPr>
        </p:nvSpPr>
        <p:spPr/>
        <p:txBody>
          <a:bodyPr/>
          <a:lstStyle>
            <a:extLst/>
          </a:lstStyle>
          <a:p>
            <a:fld id="{5CDA6C22-DCE4-4F49-B057-EBBF0C28E4EE}"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endParaRPr lang="en-US"/>
          </a:p>
        </p:txBody>
      </p:sp>
      <p:sp>
        <p:nvSpPr>
          <p:cNvPr id="4" name="3 Marcador de pie de página"/>
          <p:cNvSpPr>
            <a:spLocks noGrp="1"/>
          </p:cNvSpPr>
          <p:nvPr>
            <p:ph type="ftr" sz="quarter" idx="11"/>
          </p:nvPr>
        </p:nvSpPr>
        <p:spPr/>
        <p:txBody>
          <a:bodyPr/>
          <a:lstStyle>
            <a:extLst/>
          </a:lstStyle>
          <a:p>
            <a:endParaRPr lang="en-US"/>
          </a:p>
        </p:txBody>
      </p:sp>
      <p:sp>
        <p:nvSpPr>
          <p:cNvPr id="5" name="4 Marcador de número de diapositiva"/>
          <p:cNvSpPr>
            <a:spLocks noGrp="1"/>
          </p:cNvSpPr>
          <p:nvPr>
            <p:ph type="sldNum" sz="quarter" idx="12"/>
          </p:nvPr>
        </p:nvSpPr>
        <p:spPr/>
        <p:txBody>
          <a:bodyPr/>
          <a:lstStyle>
            <a:extLst/>
          </a:lstStyle>
          <a:p>
            <a:fld id="{13EB4F7A-9ABA-4EBB-A175-C82CFD7C9C92}"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endParaRPr lang="en-US"/>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n-US"/>
          </a:p>
        </p:txBody>
      </p:sp>
      <p:sp>
        <p:nvSpPr>
          <p:cNvPr id="4" name="3 Marcador de número de diapositiva"/>
          <p:cNvSpPr>
            <a:spLocks noGrp="1"/>
          </p:cNvSpPr>
          <p:nvPr>
            <p:ph type="sldNum" sz="quarter" idx="12"/>
          </p:nvPr>
        </p:nvSpPr>
        <p:spPr/>
        <p:txBody>
          <a:bodyPr/>
          <a:lstStyle>
            <a:extLst/>
          </a:lstStyle>
          <a:p>
            <a:fld id="{B354D77F-EF80-4ED9-9F58-8E674F01FB0A}"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C6153DB2-AE87-4B07-AF18-FD54A4BB48A0}"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9A80AE5B-A694-4F00-BFCA-5BF8A7E1D567}" type="slidenum">
              <a:rPr lang="en-US" smtClean="0"/>
              <a:pPr/>
              <a:t>‹Nº›</a:t>
            </a:fld>
            <a:endParaRPr lang="en-U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endParaRPr lang="en-US"/>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D7E6B0B-1839-4B7B-8B4C-8E3FBF43D45F}"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85860"/>
            <a:ext cx="7772400" cy="857256"/>
          </a:xfrm>
        </p:spPr>
        <p:txBody>
          <a:bodyPr>
            <a:normAutofit fontScale="90000"/>
          </a:bodyPr>
          <a:lstStyle/>
          <a:p>
            <a:pPr algn="ctr"/>
            <a:r>
              <a:rPr lang="en-US" dirty="0"/>
              <a:t>ESL </a:t>
            </a:r>
            <a:r>
              <a:rPr lang="en-US" dirty="0" smtClean="0"/>
              <a:t>Warm-ups </a:t>
            </a:r>
            <a:r>
              <a:rPr lang="en-US" dirty="0"/>
              <a:t>and Ice breakers</a:t>
            </a:r>
          </a:p>
        </p:txBody>
      </p:sp>
      <p:sp>
        <p:nvSpPr>
          <p:cNvPr id="2051" name="Rectangle 3"/>
          <p:cNvSpPr>
            <a:spLocks noGrp="1" noChangeArrowheads="1"/>
          </p:cNvSpPr>
          <p:nvPr>
            <p:ph type="subTitle" idx="1"/>
          </p:nvPr>
        </p:nvSpPr>
        <p:spPr>
          <a:xfrm>
            <a:off x="1371600" y="3886200"/>
            <a:ext cx="6400800" cy="2057400"/>
          </a:xfrm>
        </p:spPr>
        <p:txBody>
          <a:bodyPr>
            <a:normAutofit/>
          </a:bodyPr>
          <a:lstStyle/>
          <a:p>
            <a:r>
              <a:rPr lang="en-US" sz="4000"/>
              <a:t>Kimberly Kern</a:t>
            </a:r>
          </a:p>
          <a:p>
            <a:r>
              <a:rPr lang="en-US" sz="2000"/>
              <a:t>English Language Fellow</a:t>
            </a:r>
          </a:p>
          <a:p>
            <a:r>
              <a:rPr lang="en-US" sz="2000"/>
              <a:t>IHCI</a:t>
            </a:r>
          </a:p>
          <a:p>
            <a:r>
              <a:rPr lang="en-US" sz="3600"/>
              <a:t>kern.kimika@gmail.com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608630"/>
          </a:xfrm>
        </p:spPr>
        <p:txBody>
          <a:bodyPr/>
          <a:lstStyle/>
          <a:p>
            <a:pPr algn="ctr"/>
            <a:r>
              <a:rPr lang="es-ES" dirty="0" err="1" smtClean="0"/>
              <a:t>Any</a:t>
            </a:r>
            <a:r>
              <a:rPr lang="es-ES" dirty="0" smtClean="0"/>
              <a:t> </a:t>
            </a:r>
            <a:r>
              <a:rPr lang="es-ES" dirty="0" err="1" smtClean="0"/>
              <a:t>Level</a:t>
            </a:r>
            <a:endParaRPr lang="es-ES" dirty="0"/>
          </a:p>
        </p:txBody>
      </p:sp>
      <p:sp>
        <p:nvSpPr>
          <p:cNvPr id="5" name="4 Marcador de contenido"/>
          <p:cNvSpPr>
            <a:spLocks noGrp="1"/>
          </p:cNvSpPr>
          <p:nvPr>
            <p:ph sz="quarter" idx="2"/>
          </p:nvPr>
        </p:nvSpPr>
        <p:spPr>
          <a:xfrm>
            <a:off x="457200" y="1000108"/>
            <a:ext cx="3520440" cy="5357850"/>
          </a:xfrm>
        </p:spPr>
        <p:txBody>
          <a:bodyPr>
            <a:normAutofit/>
          </a:bodyPr>
          <a:lstStyle/>
          <a:p>
            <a:pPr>
              <a:buNone/>
            </a:pPr>
            <a:r>
              <a:rPr lang="en-US" b="1" u="sng" dirty="0" smtClean="0"/>
              <a:t>Memory Circle- </a:t>
            </a:r>
            <a:r>
              <a:rPr lang="en-US" dirty="0" smtClean="0"/>
              <a:t>any vocabulary, any tense, good for drilling, everyone remembers the people who went before.</a:t>
            </a:r>
          </a:p>
          <a:p>
            <a:pPr>
              <a:buNone/>
            </a:pPr>
            <a:r>
              <a:rPr lang="en-US" sz="2000" dirty="0" err="1" smtClean="0"/>
              <a:t>Eg</a:t>
            </a:r>
            <a:r>
              <a:rPr lang="en-US" sz="2000" dirty="0" smtClean="0"/>
              <a:t>. I went on vacation and I….</a:t>
            </a:r>
          </a:p>
          <a:p>
            <a:pPr>
              <a:buNone/>
            </a:pPr>
            <a:r>
              <a:rPr lang="en-US" sz="2000" dirty="0" smtClean="0"/>
              <a:t>Everyday I ……</a:t>
            </a:r>
          </a:p>
          <a:p>
            <a:pPr>
              <a:buNone/>
            </a:pPr>
            <a:r>
              <a:rPr lang="en-US" sz="2000" dirty="0" smtClean="0"/>
              <a:t>Next year I will…..</a:t>
            </a:r>
          </a:p>
          <a:p>
            <a:pPr>
              <a:buNone/>
            </a:pPr>
            <a:r>
              <a:rPr lang="en-US" sz="2000" dirty="0" smtClean="0"/>
              <a:t>In my bag I have a ….. (he has…., she has….)</a:t>
            </a:r>
          </a:p>
          <a:p>
            <a:endParaRPr lang="es-ES" dirty="0"/>
          </a:p>
        </p:txBody>
      </p:sp>
      <p:sp>
        <p:nvSpPr>
          <p:cNvPr id="6" name="5 Marcador de contenido"/>
          <p:cNvSpPr>
            <a:spLocks noGrp="1"/>
          </p:cNvSpPr>
          <p:nvPr>
            <p:ph sz="quarter" idx="4"/>
          </p:nvPr>
        </p:nvSpPr>
        <p:spPr>
          <a:xfrm>
            <a:off x="4178808" y="1000108"/>
            <a:ext cx="3520440" cy="5286412"/>
          </a:xfrm>
        </p:spPr>
        <p:txBody>
          <a:bodyPr>
            <a:normAutofit/>
          </a:bodyPr>
          <a:lstStyle/>
          <a:p>
            <a:pPr marL="0" indent="0">
              <a:buNone/>
            </a:pPr>
            <a:r>
              <a:rPr lang="es-ES" b="1" u="sng" dirty="0" smtClean="0"/>
              <a:t>Hot </a:t>
            </a:r>
            <a:r>
              <a:rPr lang="es-ES" b="1" u="sng" dirty="0" err="1" smtClean="0"/>
              <a:t>Potato</a:t>
            </a:r>
            <a:r>
              <a:rPr lang="es-ES" u="sng" dirty="0" smtClean="0"/>
              <a:t>- </a:t>
            </a:r>
            <a:r>
              <a:rPr lang="es-ES" dirty="0" err="1" smtClean="0"/>
              <a:t>pass</a:t>
            </a:r>
            <a:r>
              <a:rPr lang="es-ES" dirty="0" smtClean="0"/>
              <a:t> </a:t>
            </a:r>
            <a:r>
              <a:rPr lang="es-ES" dirty="0" err="1" smtClean="0"/>
              <a:t>around</a:t>
            </a:r>
            <a:r>
              <a:rPr lang="es-ES" dirty="0" smtClean="0"/>
              <a:t> a </a:t>
            </a:r>
            <a:r>
              <a:rPr lang="es-ES" dirty="0" err="1" smtClean="0"/>
              <a:t>ball</a:t>
            </a:r>
            <a:r>
              <a:rPr lang="es-ES" dirty="0" smtClean="0"/>
              <a:t> </a:t>
            </a:r>
            <a:r>
              <a:rPr lang="es-ES" dirty="0" err="1" smtClean="0"/>
              <a:t>or</a:t>
            </a:r>
            <a:r>
              <a:rPr lang="es-ES" dirty="0" smtClean="0"/>
              <a:t> </a:t>
            </a:r>
            <a:r>
              <a:rPr lang="es-ES" dirty="0" err="1" smtClean="0"/>
              <a:t>paper</a:t>
            </a:r>
            <a:r>
              <a:rPr lang="es-ES" dirty="0" smtClean="0"/>
              <a:t> </a:t>
            </a:r>
            <a:r>
              <a:rPr lang="es-ES" dirty="0" err="1" smtClean="0"/>
              <a:t>with</a:t>
            </a:r>
            <a:r>
              <a:rPr lang="es-ES" dirty="0" smtClean="0"/>
              <a:t> </a:t>
            </a:r>
            <a:r>
              <a:rPr lang="es-ES" dirty="0" err="1" smtClean="0"/>
              <a:t>questions</a:t>
            </a:r>
            <a:r>
              <a:rPr lang="es-ES" dirty="0" smtClean="0"/>
              <a:t>. </a:t>
            </a:r>
            <a:r>
              <a:rPr lang="es-ES" dirty="0" err="1" smtClean="0"/>
              <a:t>When</a:t>
            </a:r>
            <a:r>
              <a:rPr lang="es-ES" dirty="0" smtClean="0"/>
              <a:t> </a:t>
            </a:r>
            <a:r>
              <a:rPr lang="es-ES" dirty="0" err="1" smtClean="0"/>
              <a:t>the</a:t>
            </a:r>
            <a:r>
              <a:rPr lang="es-ES" dirty="0" smtClean="0"/>
              <a:t> </a:t>
            </a:r>
            <a:r>
              <a:rPr lang="es-ES" dirty="0" err="1" smtClean="0"/>
              <a:t>music</a:t>
            </a:r>
            <a:r>
              <a:rPr lang="es-ES" dirty="0" smtClean="0"/>
              <a:t> </a:t>
            </a:r>
            <a:r>
              <a:rPr lang="es-ES" dirty="0" err="1" smtClean="0"/>
              <a:t>stops</a:t>
            </a:r>
            <a:r>
              <a:rPr lang="es-ES" dirty="0" smtClean="0"/>
              <a:t>, </a:t>
            </a:r>
            <a:r>
              <a:rPr lang="es-ES" dirty="0" err="1" smtClean="0"/>
              <a:t>that</a:t>
            </a:r>
            <a:r>
              <a:rPr lang="es-ES" dirty="0" smtClean="0"/>
              <a:t> </a:t>
            </a:r>
            <a:r>
              <a:rPr lang="es-ES" dirty="0" err="1" smtClean="0"/>
              <a:t>student</a:t>
            </a:r>
            <a:r>
              <a:rPr lang="es-ES" dirty="0" smtClean="0"/>
              <a:t> </a:t>
            </a:r>
            <a:r>
              <a:rPr lang="es-ES" dirty="0" err="1" smtClean="0"/>
              <a:t>must</a:t>
            </a:r>
            <a:r>
              <a:rPr lang="es-ES" dirty="0" smtClean="0"/>
              <a:t> do </a:t>
            </a:r>
            <a:r>
              <a:rPr lang="es-ES" dirty="0" err="1" smtClean="0"/>
              <a:t>something</a:t>
            </a:r>
            <a:r>
              <a:rPr lang="es-ES" dirty="0" smtClean="0"/>
              <a:t>.</a:t>
            </a:r>
          </a:p>
          <a:p>
            <a:pPr>
              <a:buNone/>
            </a:pPr>
            <a:endParaRPr lang="es-E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608630"/>
          </a:xfrm>
        </p:spPr>
        <p:txBody>
          <a:bodyPr/>
          <a:lstStyle/>
          <a:p>
            <a:pPr algn="ctr"/>
            <a:r>
              <a:rPr lang="es-ES" dirty="0" err="1" smtClean="0"/>
              <a:t>Disappearing</a:t>
            </a:r>
            <a:r>
              <a:rPr lang="es-ES" dirty="0" smtClean="0"/>
              <a:t> </a:t>
            </a:r>
            <a:r>
              <a:rPr lang="es-ES" dirty="0" err="1" smtClean="0"/>
              <a:t>act</a:t>
            </a:r>
            <a:endParaRPr lang="es-ES" dirty="0"/>
          </a:p>
        </p:txBody>
      </p:sp>
      <p:sp>
        <p:nvSpPr>
          <p:cNvPr id="3" name="2 Marcador de contenido"/>
          <p:cNvSpPr>
            <a:spLocks noGrp="1"/>
          </p:cNvSpPr>
          <p:nvPr>
            <p:ph idx="1"/>
          </p:nvPr>
        </p:nvSpPr>
        <p:spPr>
          <a:xfrm>
            <a:off x="457200" y="1142984"/>
            <a:ext cx="7239000" cy="5312752"/>
          </a:xfrm>
        </p:spPr>
        <p:txBody>
          <a:bodyPr/>
          <a:lstStyle/>
          <a:p>
            <a:pPr>
              <a:buNone/>
            </a:pPr>
            <a:endParaRPr lang="es-ES" dirty="0" smtClean="0"/>
          </a:p>
          <a:p>
            <a:r>
              <a:rPr lang="es-ES" sz="3200" dirty="0" smtClean="0"/>
              <a:t>I </a:t>
            </a:r>
            <a:r>
              <a:rPr lang="es-ES" sz="3200" dirty="0" err="1" smtClean="0"/>
              <a:t>love</a:t>
            </a:r>
            <a:r>
              <a:rPr lang="es-ES" sz="3200" dirty="0" smtClean="0"/>
              <a:t> </a:t>
            </a:r>
            <a:r>
              <a:rPr lang="es-ES" sz="3200" dirty="0" err="1" smtClean="0"/>
              <a:t>to</a:t>
            </a:r>
            <a:r>
              <a:rPr lang="es-ES" sz="3200" dirty="0" smtClean="0"/>
              <a:t> </a:t>
            </a:r>
            <a:r>
              <a:rPr lang="es-ES" sz="3200" dirty="0" err="1" smtClean="0"/>
              <a:t>celebrate</a:t>
            </a:r>
            <a:r>
              <a:rPr lang="es-ES" sz="3200" dirty="0" smtClean="0"/>
              <a:t> </a:t>
            </a:r>
            <a:r>
              <a:rPr lang="es-ES" sz="3200" dirty="0"/>
              <a:t>H</a:t>
            </a:r>
            <a:r>
              <a:rPr lang="es-ES" sz="3200" dirty="0" smtClean="0"/>
              <a:t>alloween </a:t>
            </a:r>
            <a:r>
              <a:rPr lang="es-ES" sz="3200" dirty="0" err="1" smtClean="0"/>
              <a:t>because</a:t>
            </a:r>
            <a:r>
              <a:rPr lang="es-ES" sz="3200" dirty="0" smtClean="0"/>
              <a:t> I dance </a:t>
            </a:r>
            <a:r>
              <a:rPr lang="es-ES" sz="3200" dirty="0" err="1" smtClean="0"/>
              <a:t>to</a:t>
            </a:r>
            <a:r>
              <a:rPr lang="es-ES" sz="3200" dirty="0" smtClean="0"/>
              <a:t> </a:t>
            </a:r>
            <a:r>
              <a:rPr lang="es-ES" sz="3200" dirty="0" err="1" smtClean="0"/>
              <a:t>Micheal</a:t>
            </a:r>
            <a:r>
              <a:rPr lang="es-ES" sz="3200" dirty="0" smtClean="0"/>
              <a:t> </a:t>
            </a:r>
            <a:r>
              <a:rPr lang="es-ES" sz="3200" dirty="0" err="1" smtClean="0"/>
              <a:t>Jackson´s</a:t>
            </a:r>
            <a:r>
              <a:rPr lang="es-ES" sz="3200" dirty="0" smtClean="0"/>
              <a:t> Thriller in </a:t>
            </a:r>
            <a:r>
              <a:rPr lang="es-ES" sz="3200" dirty="0" err="1" smtClean="0"/>
              <a:t>the</a:t>
            </a:r>
            <a:r>
              <a:rPr lang="es-ES" sz="3200" dirty="0" smtClean="0"/>
              <a:t> NYC Halloween </a:t>
            </a:r>
            <a:r>
              <a:rPr lang="es-ES" sz="3200" dirty="0" err="1" smtClean="0"/>
              <a:t>parade</a:t>
            </a:r>
            <a:r>
              <a:rPr lang="es-ES" sz="3200" dirty="0" smtClean="0"/>
              <a:t>.</a:t>
            </a:r>
            <a:endParaRPr lang="es-E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608630"/>
          </a:xfrm>
        </p:spPr>
        <p:txBody>
          <a:bodyPr/>
          <a:lstStyle/>
          <a:p>
            <a:pPr algn="ctr"/>
            <a:r>
              <a:rPr lang="es-ES" dirty="0" err="1" smtClean="0"/>
              <a:t>Disappearing</a:t>
            </a:r>
            <a:r>
              <a:rPr lang="es-ES" dirty="0" smtClean="0"/>
              <a:t> </a:t>
            </a:r>
            <a:r>
              <a:rPr lang="es-ES" dirty="0" err="1" smtClean="0"/>
              <a:t>act</a:t>
            </a:r>
            <a:endParaRPr lang="es-ES" dirty="0"/>
          </a:p>
        </p:txBody>
      </p:sp>
      <p:sp>
        <p:nvSpPr>
          <p:cNvPr id="3" name="2 Marcador de contenido"/>
          <p:cNvSpPr>
            <a:spLocks noGrp="1"/>
          </p:cNvSpPr>
          <p:nvPr>
            <p:ph idx="1"/>
          </p:nvPr>
        </p:nvSpPr>
        <p:spPr>
          <a:xfrm>
            <a:off x="457200" y="1428736"/>
            <a:ext cx="7239000" cy="5027000"/>
          </a:xfrm>
        </p:spPr>
        <p:txBody>
          <a:bodyPr>
            <a:normAutofit/>
          </a:bodyPr>
          <a:lstStyle/>
          <a:p>
            <a:r>
              <a:rPr lang="es-ES" sz="3200" dirty="0" smtClean="0"/>
              <a:t>I </a:t>
            </a:r>
            <a:r>
              <a:rPr lang="es-ES" sz="3200" dirty="0" err="1" smtClean="0"/>
              <a:t>love</a:t>
            </a:r>
            <a:r>
              <a:rPr lang="es-ES" sz="3200" dirty="0" smtClean="0"/>
              <a:t> </a:t>
            </a:r>
            <a:r>
              <a:rPr lang="es-ES" sz="3200" dirty="0" err="1" smtClean="0"/>
              <a:t>to</a:t>
            </a:r>
            <a:r>
              <a:rPr lang="es-ES" sz="3200" dirty="0" smtClean="0"/>
              <a:t> __________ </a:t>
            </a:r>
            <a:r>
              <a:rPr lang="es-ES" sz="3200" dirty="0"/>
              <a:t>H</a:t>
            </a:r>
            <a:r>
              <a:rPr lang="es-ES" sz="3200" dirty="0" smtClean="0"/>
              <a:t>alloween </a:t>
            </a:r>
            <a:r>
              <a:rPr lang="es-ES" sz="3200" dirty="0" err="1" smtClean="0"/>
              <a:t>because</a:t>
            </a:r>
            <a:r>
              <a:rPr lang="es-ES" sz="3200" dirty="0" smtClean="0"/>
              <a:t> I dance </a:t>
            </a:r>
            <a:r>
              <a:rPr lang="es-ES" sz="3200" dirty="0" err="1" smtClean="0"/>
              <a:t>to</a:t>
            </a:r>
            <a:r>
              <a:rPr lang="es-ES" sz="3200" dirty="0" smtClean="0"/>
              <a:t> </a:t>
            </a:r>
            <a:r>
              <a:rPr lang="es-ES" sz="3200" dirty="0" err="1" smtClean="0"/>
              <a:t>Micheal</a:t>
            </a:r>
            <a:r>
              <a:rPr lang="es-ES" sz="3200" dirty="0" smtClean="0"/>
              <a:t> </a:t>
            </a:r>
            <a:r>
              <a:rPr lang="es-ES" sz="3200" dirty="0" err="1" smtClean="0"/>
              <a:t>Jackson´s</a:t>
            </a:r>
            <a:r>
              <a:rPr lang="es-ES" sz="3200" dirty="0" smtClean="0"/>
              <a:t> Thriller in </a:t>
            </a:r>
            <a:r>
              <a:rPr lang="es-ES" sz="3200" dirty="0" err="1" smtClean="0"/>
              <a:t>the</a:t>
            </a:r>
            <a:r>
              <a:rPr lang="es-ES" sz="3200" dirty="0" smtClean="0"/>
              <a:t> NYC Halloween </a:t>
            </a:r>
            <a:r>
              <a:rPr lang="es-ES" sz="3200" dirty="0" err="1" smtClean="0"/>
              <a:t>parade</a:t>
            </a:r>
            <a:r>
              <a:rPr lang="es-ES" sz="3200" dirty="0" smtClean="0"/>
              <a:t>.</a:t>
            </a:r>
          </a:p>
          <a:p>
            <a:endParaRPr lang="es-ES" sz="32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608630"/>
          </a:xfrm>
        </p:spPr>
        <p:txBody>
          <a:bodyPr/>
          <a:lstStyle/>
          <a:p>
            <a:pPr algn="ctr"/>
            <a:r>
              <a:rPr lang="es-ES" dirty="0" err="1" smtClean="0"/>
              <a:t>Disappearing</a:t>
            </a:r>
            <a:r>
              <a:rPr lang="es-ES" dirty="0" smtClean="0"/>
              <a:t> </a:t>
            </a:r>
            <a:r>
              <a:rPr lang="es-ES" dirty="0" err="1" smtClean="0"/>
              <a:t>act</a:t>
            </a:r>
            <a:endParaRPr lang="es-ES" dirty="0"/>
          </a:p>
        </p:txBody>
      </p:sp>
      <p:sp>
        <p:nvSpPr>
          <p:cNvPr id="3" name="2 Marcador de contenido"/>
          <p:cNvSpPr>
            <a:spLocks noGrp="1"/>
          </p:cNvSpPr>
          <p:nvPr>
            <p:ph idx="1"/>
          </p:nvPr>
        </p:nvSpPr>
        <p:spPr/>
        <p:txBody>
          <a:bodyPr/>
          <a:lstStyle/>
          <a:p>
            <a:r>
              <a:rPr lang="es-ES" sz="3200" dirty="0" smtClean="0"/>
              <a:t>I </a:t>
            </a:r>
            <a:r>
              <a:rPr lang="es-ES" sz="3200" dirty="0" err="1" smtClean="0"/>
              <a:t>love</a:t>
            </a:r>
            <a:r>
              <a:rPr lang="es-ES" sz="3200" dirty="0" smtClean="0"/>
              <a:t> </a:t>
            </a:r>
            <a:r>
              <a:rPr lang="es-ES" sz="3200" dirty="0" err="1" smtClean="0"/>
              <a:t>to</a:t>
            </a:r>
            <a:r>
              <a:rPr lang="es-ES" sz="3200" dirty="0" smtClean="0"/>
              <a:t> __________ </a:t>
            </a:r>
            <a:r>
              <a:rPr lang="es-ES" sz="3200" dirty="0"/>
              <a:t>H</a:t>
            </a:r>
            <a:r>
              <a:rPr lang="es-ES" sz="3200" dirty="0" smtClean="0"/>
              <a:t>alloween </a:t>
            </a:r>
            <a:r>
              <a:rPr lang="es-ES" sz="3200" dirty="0" err="1" smtClean="0"/>
              <a:t>because</a:t>
            </a:r>
            <a:r>
              <a:rPr lang="es-ES" sz="3200" dirty="0" smtClean="0"/>
              <a:t> I dance </a:t>
            </a:r>
            <a:r>
              <a:rPr lang="es-ES" sz="3200" dirty="0" err="1" smtClean="0"/>
              <a:t>to</a:t>
            </a:r>
            <a:r>
              <a:rPr lang="es-ES" sz="3200" dirty="0" smtClean="0"/>
              <a:t> </a:t>
            </a:r>
            <a:r>
              <a:rPr lang="es-ES" sz="3200" dirty="0" err="1" smtClean="0"/>
              <a:t>Micheal</a:t>
            </a:r>
            <a:r>
              <a:rPr lang="es-ES" sz="3200" dirty="0" smtClean="0"/>
              <a:t> </a:t>
            </a:r>
            <a:r>
              <a:rPr lang="es-ES" sz="3200" dirty="0" err="1" smtClean="0"/>
              <a:t>Jackson´s</a:t>
            </a:r>
            <a:r>
              <a:rPr lang="es-ES" sz="3200" dirty="0" smtClean="0"/>
              <a:t> Thriller __ </a:t>
            </a:r>
            <a:r>
              <a:rPr lang="es-ES" sz="3200" dirty="0" err="1" smtClean="0"/>
              <a:t>the</a:t>
            </a:r>
            <a:r>
              <a:rPr lang="es-ES" sz="3200" dirty="0" smtClean="0"/>
              <a:t> NYC Halloween </a:t>
            </a:r>
            <a:r>
              <a:rPr lang="es-ES" sz="3200" dirty="0" err="1" smtClean="0"/>
              <a:t>parade</a:t>
            </a:r>
            <a:r>
              <a:rPr lang="es-ES" sz="3200" dirty="0" smtClean="0"/>
              <a:t>.</a:t>
            </a:r>
          </a:p>
          <a:p>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608630"/>
          </a:xfrm>
        </p:spPr>
        <p:txBody>
          <a:bodyPr/>
          <a:lstStyle/>
          <a:p>
            <a:pPr algn="ctr"/>
            <a:r>
              <a:rPr lang="es-ES" dirty="0" err="1" smtClean="0"/>
              <a:t>Disappearing</a:t>
            </a:r>
            <a:r>
              <a:rPr lang="es-ES" dirty="0" smtClean="0"/>
              <a:t> </a:t>
            </a:r>
            <a:r>
              <a:rPr lang="es-ES" dirty="0" err="1" smtClean="0"/>
              <a:t>act</a:t>
            </a:r>
            <a:endParaRPr lang="es-ES" dirty="0"/>
          </a:p>
        </p:txBody>
      </p:sp>
      <p:sp>
        <p:nvSpPr>
          <p:cNvPr id="3" name="2 Marcador de contenido"/>
          <p:cNvSpPr>
            <a:spLocks noGrp="1"/>
          </p:cNvSpPr>
          <p:nvPr>
            <p:ph idx="1"/>
          </p:nvPr>
        </p:nvSpPr>
        <p:spPr/>
        <p:txBody>
          <a:bodyPr/>
          <a:lstStyle/>
          <a:p>
            <a:r>
              <a:rPr lang="es-ES" sz="3200" dirty="0" smtClean="0"/>
              <a:t>I </a:t>
            </a:r>
            <a:r>
              <a:rPr lang="es-ES" sz="3200" dirty="0" err="1" smtClean="0"/>
              <a:t>love</a:t>
            </a:r>
            <a:r>
              <a:rPr lang="es-ES" sz="3200" dirty="0" smtClean="0"/>
              <a:t> </a:t>
            </a:r>
            <a:r>
              <a:rPr lang="es-ES" sz="3200" dirty="0" err="1" smtClean="0"/>
              <a:t>to</a:t>
            </a:r>
            <a:r>
              <a:rPr lang="es-ES" sz="3200" dirty="0" smtClean="0"/>
              <a:t> __________ </a:t>
            </a:r>
            <a:r>
              <a:rPr lang="es-ES" sz="3200" dirty="0"/>
              <a:t>H</a:t>
            </a:r>
            <a:r>
              <a:rPr lang="es-ES" sz="3200" dirty="0" smtClean="0"/>
              <a:t>alloween </a:t>
            </a:r>
            <a:r>
              <a:rPr lang="es-ES" sz="3200" dirty="0" err="1" smtClean="0"/>
              <a:t>because</a:t>
            </a:r>
            <a:r>
              <a:rPr lang="es-ES" sz="3200" dirty="0" smtClean="0"/>
              <a:t> I dance </a:t>
            </a:r>
            <a:r>
              <a:rPr lang="es-ES" sz="3200" dirty="0" smtClean="0"/>
              <a:t>__</a:t>
            </a:r>
            <a:r>
              <a:rPr lang="es-ES" sz="3200" dirty="0" smtClean="0"/>
              <a:t> </a:t>
            </a:r>
            <a:r>
              <a:rPr lang="es-ES" sz="3200" dirty="0" err="1" smtClean="0"/>
              <a:t>Micheal</a:t>
            </a:r>
            <a:r>
              <a:rPr lang="es-ES" sz="3200" dirty="0" smtClean="0"/>
              <a:t> </a:t>
            </a:r>
            <a:r>
              <a:rPr lang="es-ES" sz="3200" dirty="0" err="1" smtClean="0"/>
              <a:t>Jackson´s</a:t>
            </a:r>
            <a:r>
              <a:rPr lang="es-ES" sz="3200" dirty="0" smtClean="0"/>
              <a:t> Thriller __ </a:t>
            </a:r>
            <a:r>
              <a:rPr lang="es-ES" sz="3200" dirty="0" err="1" smtClean="0"/>
              <a:t>the</a:t>
            </a:r>
            <a:r>
              <a:rPr lang="es-ES" sz="3200" dirty="0" smtClean="0"/>
              <a:t> NYC Halloween </a:t>
            </a:r>
            <a:r>
              <a:rPr lang="es-ES" sz="3200" dirty="0" err="1" smtClean="0"/>
              <a:t>parade</a:t>
            </a:r>
            <a:r>
              <a:rPr lang="es-ES" sz="3200" dirty="0" smtClean="0"/>
              <a:t>.</a:t>
            </a:r>
          </a:p>
          <a:p>
            <a:endParaRPr lang="es-ES" dirty="0"/>
          </a:p>
        </p:txBody>
      </p:sp>
    </p:spTree>
    <p:extLst>
      <p:ext uri="{BB962C8B-B14F-4D97-AF65-F5344CB8AC3E}">
        <p14:creationId xmlns:p14="http://schemas.microsoft.com/office/powerpoint/2010/main" val="3378246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608630"/>
          </a:xfrm>
        </p:spPr>
        <p:txBody>
          <a:bodyPr/>
          <a:lstStyle/>
          <a:p>
            <a:pPr algn="ctr"/>
            <a:r>
              <a:rPr lang="es-ES" dirty="0" err="1" smtClean="0"/>
              <a:t>Disappearing</a:t>
            </a:r>
            <a:r>
              <a:rPr lang="es-ES" dirty="0" smtClean="0"/>
              <a:t> </a:t>
            </a:r>
            <a:r>
              <a:rPr lang="es-ES" dirty="0" err="1" smtClean="0"/>
              <a:t>act</a:t>
            </a:r>
            <a:endParaRPr lang="es-ES" dirty="0"/>
          </a:p>
        </p:txBody>
      </p:sp>
      <p:sp>
        <p:nvSpPr>
          <p:cNvPr id="3" name="2 Marcador de contenido"/>
          <p:cNvSpPr>
            <a:spLocks noGrp="1"/>
          </p:cNvSpPr>
          <p:nvPr>
            <p:ph idx="1"/>
          </p:nvPr>
        </p:nvSpPr>
        <p:spPr/>
        <p:txBody>
          <a:bodyPr/>
          <a:lstStyle/>
          <a:p>
            <a:r>
              <a:rPr lang="es-ES" sz="3200" dirty="0" smtClean="0"/>
              <a:t>I </a:t>
            </a:r>
            <a:r>
              <a:rPr lang="es-ES" sz="3200" dirty="0" smtClean="0"/>
              <a:t>____</a:t>
            </a:r>
            <a:r>
              <a:rPr lang="es-ES" sz="3200" dirty="0" smtClean="0"/>
              <a:t> </a:t>
            </a:r>
            <a:r>
              <a:rPr lang="es-ES" sz="3200" dirty="0" err="1" smtClean="0"/>
              <a:t>to</a:t>
            </a:r>
            <a:r>
              <a:rPr lang="es-ES" sz="3200" dirty="0" smtClean="0"/>
              <a:t> __________ </a:t>
            </a:r>
            <a:r>
              <a:rPr lang="es-ES" sz="3200" dirty="0"/>
              <a:t>H</a:t>
            </a:r>
            <a:r>
              <a:rPr lang="es-ES" sz="3200" dirty="0" smtClean="0"/>
              <a:t>alloween </a:t>
            </a:r>
            <a:r>
              <a:rPr lang="es-ES" sz="3200" dirty="0" err="1" smtClean="0"/>
              <a:t>because</a:t>
            </a:r>
            <a:r>
              <a:rPr lang="es-ES" sz="3200" dirty="0" smtClean="0"/>
              <a:t> I dance </a:t>
            </a:r>
            <a:r>
              <a:rPr lang="es-ES" sz="3200" dirty="0" smtClean="0"/>
              <a:t>__</a:t>
            </a:r>
            <a:r>
              <a:rPr lang="es-ES" sz="3200" dirty="0" smtClean="0"/>
              <a:t> </a:t>
            </a:r>
            <a:r>
              <a:rPr lang="es-ES" sz="3200" dirty="0" err="1" smtClean="0"/>
              <a:t>Micheal</a:t>
            </a:r>
            <a:r>
              <a:rPr lang="es-ES" sz="3200" dirty="0" smtClean="0"/>
              <a:t> </a:t>
            </a:r>
            <a:r>
              <a:rPr lang="es-ES" sz="3200" dirty="0" err="1" smtClean="0"/>
              <a:t>Jackson´s</a:t>
            </a:r>
            <a:r>
              <a:rPr lang="es-ES" sz="3200" dirty="0" smtClean="0"/>
              <a:t> Thriller __ </a:t>
            </a:r>
            <a:r>
              <a:rPr lang="es-ES" sz="3200" dirty="0" err="1" smtClean="0"/>
              <a:t>the</a:t>
            </a:r>
            <a:r>
              <a:rPr lang="es-ES" sz="3200" dirty="0" smtClean="0"/>
              <a:t> NYC Halloween </a:t>
            </a:r>
            <a:r>
              <a:rPr lang="es-ES" sz="3200" dirty="0" err="1" smtClean="0"/>
              <a:t>parade</a:t>
            </a:r>
            <a:r>
              <a:rPr lang="es-ES" sz="3200" dirty="0" smtClean="0"/>
              <a:t>.</a:t>
            </a:r>
          </a:p>
          <a:p>
            <a:endParaRPr lang="es-ES" dirty="0"/>
          </a:p>
        </p:txBody>
      </p:sp>
    </p:spTree>
    <p:extLst>
      <p:ext uri="{BB962C8B-B14F-4D97-AF65-F5344CB8AC3E}">
        <p14:creationId xmlns:p14="http://schemas.microsoft.com/office/powerpoint/2010/main" val="3378246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732696"/>
          </a:xfrm>
        </p:spPr>
        <p:txBody>
          <a:bodyPr/>
          <a:lstStyle/>
          <a:p>
            <a:pPr algn="ctr"/>
            <a:r>
              <a:rPr lang="es-HN" dirty="0" err="1"/>
              <a:t>Confusing</a:t>
            </a:r>
            <a:r>
              <a:rPr lang="es-HN" dirty="0"/>
              <a:t> </a:t>
            </a:r>
            <a:r>
              <a:rPr lang="es-HN" dirty="0" err="1"/>
              <a:t>sentence</a:t>
            </a:r>
            <a:endParaRPr lang="es-HN" dirty="0"/>
          </a:p>
        </p:txBody>
      </p:sp>
      <p:sp>
        <p:nvSpPr>
          <p:cNvPr id="3" name="2 Marcador de contenido"/>
          <p:cNvSpPr>
            <a:spLocks noGrp="1"/>
          </p:cNvSpPr>
          <p:nvPr>
            <p:ph idx="1"/>
          </p:nvPr>
        </p:nvSpPr>
        <p:spPr/>
        <p:txBody>
          <a:bodyPr/>
          <a:lstStyle/>
          <a:p>
            <a:r>
              <a:rPr lang="es-HN" sz="3600" dirty="0" err="1"/>
              <a:t>Sister</a:t>
            </a:r>
            <a:r>
              <a:rPr lang="es-HN" sz="3600" dirty="0"/>
              <a:t> </a:t>
            </a:r>
            <a:r>
              <a:rPr lang="es-HN" sz="3600" dirty="0" err="1"/>
              <a:t>my</a:t>
            </a:r>
            <a:r>
              <a:rPr lang="es-HN" sz="3600" dirty="0"/>
              <a:t> chocolate </a:t>
            </a:r>
            <a:r>
              <a:rPr lang="es-HN" sz="3600" dirty="0" err="1"/>
              <a:t>like</a:t>
            </a:r>
            <a:r>
              <a:rPr lang="es-HN" sz="3600" dirty="0"/>
              <a:t> </a:t>
            </a:r>
            <a:r>
              <a:rPr lang="es-HN" sz="3600" dirty="0" err="1"/>
              <a:t>doesn´t</a:t>
            </a:r>
            <a:r>
              <a:rPr lang="es-HN" sz="3600" dirty="0"/>
              <a:t>.</a:t>
            </a:r>
          </a:p>
          <a:p>
            <a:endParaRPr lang="es-HN" dirty="0" smtClean="0"/>
          </a:p>
          <a:p>
            <a:endParaRPr lang="es-HN" dirty="0" smtClean="0"/>
          </a:p>
          <a:p>
            <a:r>
              <a:rPr lang="es-HN" sz="3600" dirty="0"/>
              <a:t>Champions </a:t>
            </a:r>
            <a:r>
              <a:rPr lang="es-HN" sz="3600" dirty="0" err="1"/>
              <a:t>friends</a:t>
            </a:r>
            <a:r>
              <a:rPr lang="es-HN" sz="3600" dirty="0"/>
              <a:t> are </a:t>
            </a:r>
            <a:r>
              <a:rPr lang="es-HN" sz="3600" dirty="0" err="1"/>
              <a:t>the</a:t>
            </a:r>
            <a:r>
              <a:rPr lang="es-HN" sz="3600" dirty="0"/>
              <a:t> </a:t>
            </a:r>
            <a:r>
              <a:rPr lang="es-HN" sz="3600" dirty="0" err="1"/>
              <a:t>we</a:t>
            </a:r>
            <a:r>
              <a:rPr lang="es-HN" sz="3600" dirty="0"/>
              <a:t> </a:t>
            </a:r>
            <a:r>
              <a:rPr lang="es-HN" sz="3600" dirty="0" err="1"/>
              <a:t>my</a:t>
            </a:r>
            <a:r>
              <a:rPr lang="es-HN" sz="3600" dirty="0"/>
              <a:t>. </a:t>
            </a:r>
          </a:p>
          <a:p>
            <a:endParaRPr lang="es-HN" dirty="0"/>
          </a:p>
        </p:txBody>
      </p:sp>
    </p:spTree>
    <p:extLst>
      <p:ext uri="{BB962C8B-B14F-4D97-AF65-F5344CB8AC3E}">
        <p14:creationId xmlns:p14="http://schemas.microsoft.com/office/powerpoint/2010/main" val="3450269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732696"/>
          </a:xfrm>
        </p:spPr>
        <p:txBody>
          <a:bodyPr/>
          <a:lstStyle/>
          <a:p>
            <a:pPr algn="ctr"/>
            <a:r>
              <a:rPr lang="es-ES" dirty="0" err="1"/>
              <a:t>Any</a:t>
            </a:r>
            <a:r>
              <a:rPr lang="es-ES" dirty="0"/>
              <a:t> </a:t>
            </a:r>
            <a:r>
              <a:rPr lang="es-ES" dirty="0" err="1"/>
              <a:t>level</a:t>
            </a:r>
            <a:endParaRPr lang="es-HN" dirty="0"/>
          </a:p>
        </p:txBody>
      </p:sp>
      <p:sp>
        <p:nvSpPr>
          <p:cNvPr id="3" name="2 Marcador de contenido"/>
          <p:cNvSpPr>
            <a:spLocks noGrp="1"/>
          </p:cNvSpPr>
          <p:nvPr>
            <p:ph idx="1"/>
          </p:nvPr>
        </p:nvSpPr>
        <p:spPr/>
        <p:txBody>
          <a:bodyPr/>
          <a:lstStyle/>
          <a:p>
            <a:r>
              <a:rPr lang="es-ES" b="1" dirty="0" err="1"/>
              <a:t>Verb</a:t>
            </a:r>
            <a:r>
              <a:rPr lang="es-ES" b="1" dirty="0"/>
              <a:t> </a:t>
            </a:r>
            <a:r>
              <a:rPr lang="es-ES" b="1" dirty="0" err="1"/>
              <a:t>cards:practice</a:t>
            </a:r>
            <a:r>
              <a:rPr lang="es-ES" b="1" dirty="0"/>
              <a:t> </a:t>
            </a:r>
            <a:r>
              <a:rPr lang="es-ES" b="1" dirty="0" err="1"/>
              <a:t>pronunciation</a:t>
            </a:r>
            <a:r>
              <a:rPr lang="es-ES" dirty="0"/>
              <a:t>!- </a:t>
            </a:r>
            <a:r>
              <a:rPr lang="es-ES" dirty="0" err="1"/>
              <a:t>students</a:t>
            </a:r>
            <a:r>
              <a:rPr lang="es-ES" dirty="0"/>
              <a:t> </a:t>
            </a:r>
            <a:r>
              <a:rPr lang="es-ES" dirty="0" err="1"/>
              <a:t>put</a:t>
            </a:r>
            <a:r>
              <a:rPr lang="es-ES" dirty="0"/>
              <a:t> </a:t>
            </a:r>
            <a:r>
              <a:rPr lang="es-ES" dirty="0" err="1"/>
              <a:t>cards</a:t>
            </a:r>
            <a:r>
              <a:rPr lang="es-ES" dirty="0"/>
              <a:t> in piles </a:t>
            </a:r>
            <a:r>
              <a:rPr lang="es-ES" dirty="0" err="1"/>
              <a:t>or</a:t>
            </a:r>
            <a:r>
              <a:rPr lang="es-ES" dirty="0"/>
              <a:t> </a:t>
            </a:r>
            <a:r>
              <a:rPr lang="es-ES" dirty="0" err="1"/>
              <a:t>lines</a:t>
            </a:r>
            <a:r>
              <a:rPr lang="es-ES" dirty="0"/>
              <a:t> </a:t>
            </a:r>
            <a:r>
              <a:rPr lang="es-ES" dirty="0" err="1"/>
              <a:t>that</a:t>
            </a:r>
            <a:r>
              <a:rPr lang="es-ES" dirty="0"/>
              <a:t> </a:t>
            </a:r>
            <a:r>
              <a:rPr lang="es-ES" dirty="0" err="1"/>
              <a:t>have</a:t>
            </a:r>
            <a:r>
              <a:rPr lang="es-ES" dirty="0"/>
              <a:t> ¨t¨ </a:t>
            </a:r>
            <a:r>
              <a:rPr lang="es-ES" dirty="0" err="1"/>
              <a:t>ending</a:t>
            </a:r>
            <a:r>
              <a:rPr lang="es-ES" dirty="0"/>
              <a:t>, ¨</a:t>
            </a:r>
            <a:r>
              <a:rPr lang="es-ES" dirty="0" err="1"/>
              <a:t>d¨ending</a:t>
            </a:r>
            <a:r>
              <a:rPr lang="es-ES" dirty="0"/>
              <a:t>, </a:t>
            </a:r>
            <a:r>
              <a:rPr lang="es-ES" dirty="0" err="1"/>
              <a:t>or</a:t>
            </a:r>
            <a:r>
              <a:rPr lang="es-ES" dirty="0"/>
              <a:t> </a:t>
            </a:r>
            <a:r>
              <a:rPr lang="es-ES" dirty="0" err="1"/>
              <a:t>ëd¨ending</a:t>
            </a:r>
            <a:endParaRPr lang="es-ES" dirty="0"/>
          </a:p>
          <a:p>
            <a:endParaRPr lang="es-ES" dirty="0"/>
          </a:p>
          <a:p>
            <a:r>
              <a:rPr lang="es-ES" b="1" dirty="0" err="1"/>
              <a:t>Verb</a:t>
            </a:r>
            <a:r>
              <a:rPr lang="es-ES" b="1" dirty="0"/>
              <a:t> </a:t>
            </a:r>
            <a:r>
              <a:rPr lang="es-ES" b="1" dirty="0" err="1"/>
              <a:t>cards</a:t>
            </a:r>
            <a:r>
              <a:rPr lang="es-ES" b="1" dirty="0"/>
              <a:t>: </a:t>
            </a:r>
            <a:r>
              <a:rPr lang="es-ES" b="1" dirty="0" err="1"/>
              <a:t>create</a:t>
            </a:r>
            <a:r>
              <a:rPr lang="es-ES" b="1" dirty="0"/>
              <a:t> a </a:t>
            </a:r>
            <a:r>
              <a:rPr lang="es-ES" b="1" dirty="0" err="1"/>
              <a:t>story</a:t>
            </a:r>
            <a:r>
              <a:rPr lang="es-ES" b="1" dirty="0"/>
              <a:t>! </a:t>
            </a:r>
            <a:r>
              <a:rPr lang="es-ES" dirty="0" err="1"/>
              <a:t>Go</a:t>
            </a:r>
            <a:r>
              <a:rPr lang="es-ES" dirty="0"/>
              <a:t> </a:t>
            </a:r>
            <a:r>
              <a:rPr lang="es-ES" dirty="0" err="1"/>
              <a:t>around</a:t>
            </a:r>
            <a:r>
              <a:rPr lang="es-ES" dirty="0"/>
              <a:t> </a:t>
            </a:r>
            <a:r>
              <a:rPr lang="es-ES" dirty="0" err="1"/>
              <a:t>the</a:t>
            </a:r>
            <a:r>
              <a:rPr lang="es-ES" dirty="0"/>
              <a:t> </a:t>
            </a:r>
            <a:r>
              <a:rPr lang="es-ES" dirty="0" err="1"/>
              <a:t>circle</a:t>
            </a:r>
            <a:r>
              <a:rPr lang="es-ES" dirty="0"/>
              <a:t> and use at </a:t>
            </a:r>
            <a:r>
              <a:rPr lang="es-ES" dirty="0" err="1"/>
              <a:t>least</a:t>
            </a:r>
            <a:r>
              <a:rPr lang="es-ES" dirty="0"/>
              <a:t> </a:t>
            </a:r>
            <a:r>
              <a:rPr lang="es-ES" dirty="0" err="1"/>
              <a:t>one</a:t>
            </a:r>
            <a:r>
              <a:rPr lang="es-ES" dirty="0"/>
              <a:t> </a:t>
            </a:r>
            <a:r>
              <a:rPr lang="es-ES" dirty="0" err="1"/>
              <a:t>verb</a:t>
            </a:r>
            <a:r>
              <a:rPr lang="es-ES" dirty="0"/>
              <a:t>, </a:t>
            </a:r>
            <a:r>
              <a:rPr lang="es-ES" dirty="0" err="1"/>
              <a:t>turn</a:t>
            </a:r>
            <a:r>
              <a:rPr lang="es-ES" dirty="0"/>
              <a:t> </a:t>
            </a:r>
            <a:r>
              <a:rPr lang="es-ES" dirty="0" err="1"/>
              <a:t>verbs</a:t>
            </a:r>
            <a:r>
              <a:rPr lang="es-ES" dirty="0"/>
              <a:t> </a:t>
            </a:r>
            <a:r>
              <a:rPr lang="es-ES" dirty="0" err="1"/>
              <a:t>over</a:t>
            </a:r>
            <a:r>
              <a:rPr lang="es-ES" dirty="0"/>
              <a:t> </a:t>
            </a:r>
            <a:r>
              <a:rPr lang="es-ES" dirty="0" err="1"/>
              <a:t>when</a:t>
            </a:r>
            <a:r>
              <a:rPr lang="es-ES" dirty="0"/>
              <a:t> </a:t>
            </a:r>
            <a:r>
              <a:rPr lang="es-ES" dirty="0" err="1"/>
              <a:t>they</a:t>
            </a:r>
            <a:r>
              <a:rPr lang="es-ES" dirty="0"/>
              <a:t> </a:t>
            </a:r>
            <a:r>
              <a:rPr lang="es-ES" dirty="0" err="1"/>
              <a:t>have</a:t>
            </a:r>
            <a:r>
              <a:rPr lang="es-ES" dirty="0"/>
              <a:t> </a:t>
            </a:r>
            <a:r>
              <a:rPr lang="es-ES" dirty="0" err="1"/>
              <a:t>been</a:t>
            </a:r>
            <a:r>
              <a:rPr lang="es-ES" dirty="0"/>
              <a:t> </a:t>
            </a:r>
            <a:r>
              <a:rPr lang="es-ES" dirty="0" err="1" smtClean="0"/>
              <a:t>used</a:t>
            </a:r>
            <a:endParaRPr lang="es-ES" dirty="0" smtClean="0"/>
          </a:p>
          <a:p>
            <a:endParaRPr lang="es-ES" dirty="0" smtClean="0"/>
          </a:p>
          <a:p>
            <a:r>
              <a:rPr lang="es-ES" b="1" u="sng" dirty="0"/>
              <a:t>TPR</a:t>
            </a:r>
            <a:r>
              <a:rPr lang="es-ES" u="sng" dirty="0"/>
              <a:t>-</a:t>
            </a:r>
            <a:r>
              <a:rPr lang="es-ES" dirty="0"/>
              <a:t> </a:t>
            </a:r>
            <a:r>
              <a:rPr lang="es-ES" i="1" dirty="0"/>
              <a:t>Total </a:t>
            </a:r>
            <a:r>
              <a:rPr lang="es-ES" i="1" dirty="0" err="1"/>
              <a:t>Physical</a:t>
            </a:r>
            <a:r>
              <a:rPr lang="es-ES" i="1" dirty="0"/>
              <a:t> Response </a:t>
            </a:r>
            <a:r>
              <a:rPr lang="es-ES" dirty="0" err="1"/>
              <a:t>with</a:t>
            </a:r>
            <a:r>
              <a:rPr lang="es-ES" dirty="0"/>
              <a:t> </a:t>
            </a:r>
            <a:r>
              <a:rPr lang="es-ES" dirty="0" err="1"/>
              <a:t>any</a:t>
            </a:r>
            <a:r>
              <a:rPr lang="es-ES" dirty="0"/>
              <a:t> </a:t>
            </a:r>
            <a:r>
              <a:rPr lang="es-ES" dirty="0" err="1"/>
              <a:t>verb</a:t>
            </a:r>
            <a:r>
              <a:rPr lang="es-ES" dirty="0"/>
              <a:t>!</a:t>
            </a:r>
          </a:p>
          <a:p>
            <a:endParaRPr lang="es-ES" dirty="0"/>
          </a:p>
          <a:p>
            <a:endParaRPr lang="es-HN" dirty="0"/>
          </a:p>
        </p:txBody>
      </p:sp>
    </p:spTree>
    <p:extLst>
      <p:ext uri="{BB962C8B-B14F-4D97-AF65-F5344CB8AC3E}">
        <p14:creationId xmlns:p14="http://schemas.microsoft.com/office/powerpoint/2010/main" val="3164882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66800" y="4572008"/>
            <a:ext cx="6255488" cy="785818"/>
          </a:xfrm>
        </p:spPr>
        <p:txBody>
          <a:bodyPr>
            <a:normAutofit/>
          </a:bodyPr>
          <a:lstStyle/>
          <a:p>
            <a:pPr algn="ctr"/>
            <a:r>
              <a:rPr lang="es-ES" dirty="0" err="1" smtClean="0"/>
              <a:t>Riddles</a:t>
            </a:r>
            <a:endParaRPr lang="es-ES" dirty="0"/>
          </a:p>
        </p:txBody>
      </p:sp>
      <p:sp>
        <p:nvSpPr>
          <p:cNvPr id="3" name="2 Marcador de texto"/>
          <p:cNvSpPr>
            <a:spLocks noGrp="1"/>
          </p:cNvSpPr>
          <p:nvPr>
            <p:ph type="body" idx="1"/>
          </p:nvPr>
        </p:nvSpPr>
        <p:spPr>
          <a:xfrm>
            <a:off x="1066800" y="500042"/>
            <a:ext cx="6255488" cy="3929090"/>
          </a:xfrm>
        </p:spPr>
        <p:txBody>
          <a:bodyPr>
            <a:normAutofit fontScale="92500" lnSpcReduction="20000"/>
          </a:bodyPr>
          <a:lstStyle/>
          <a:p>
            <a:pPr algn="ctr"/>
            <a:endParaRPr lang="es-ES" sz="3600" dirty="0" smtClean="0"/>
          </a:p>
          <a:p>
            <a:pPr algn="ctr"/>
            <a:endParaRPr lang="es-ES" sz="3600" dirty="0" smtClean="0"/>
          </a:p>
          <a:p>
            <a:pPr algn="ctr"/>
            <a:r>
              <a:rPr lang="es-ES" sz="4300" dirty="0" err="1" smtClean="0"/>
              <a:t>What´s</a:t>
            </a:r>
            <a:r>
              <a:rPr lang="es-ES" sz="4300" dirty="0" smtClean="0"/>
              <a:t> </a:t>
            </a:r>
            <a:r>
              <a:rPr lang="es-ES" sz="4300" dirty="0" err="1" smtClean="0"/>
              <a:t>black</a:t>
            </a:r>
            <a:r>
              <a:rPr lang="es-ES" sz="4300" dirty="0" smtClean="0"/>
              <a:t> and </a:t>
            </a:r>
            <a:r>
              <a:rPr lang="es-ES" sz="4300" dirty="0" err="1" smtClean="0"/>
              <a:t>white</a:t>
            </a:r>
            <a:r>
              <a:rPr lang="es-ES" sz="4300" dirty="0" smtClean="0"/>
              <a:t> and </a:t>
            </a:r>
            <a:r>
              <a:rPr lang="es-ES" sz="4300" u="sng" dirty="0" smtClean="0"/>
              <a:t>red</a:t>
            </a:r>
            <a:r>
              <a:rPr lang="es-ES" sz="4300" dirty="0" smtClean="0"/>
              <a:t> </a:t>
            </a:r>
            <a:r>
              <a:rPr lang="es-ES" sz="4300" dirty="0" err="1" smtClean="0"/>
              <a:t>all</a:t>
            </a:r>
            <a:r>
              <a:rPr lang="es-ES" sz="4300" dirty="0" smtClean="0"/>
              <a:t> </a:t>
            </a:r>
            <a:r>
              <a:rPr lang="es-ES" sz="4300" dirty="0" err="1" smtClean="0"/>
              <a:t>over</a:t>
            </a:r>
            <a:r>
              <a:rPr lang="es-ES" sz="4300" dirty="0" smtClean="0"/>
              <a:t>?</a:t>
            </a:r>
          </a:p>
          <a:p>
            <a:pPr algn="ctr"/>
            <a:endParaRPr lang="es-ES" sz="4300" dirty="0" smtClean="0"/>
          </a:p>
          <a:p>
            <a:pPr algn="ctr"/>
            <a:r>
              <a:rPr lang="es-ES" sz="4300" dirty="0" err="1" smtClean="0"/>
              <a:t>What´s</a:t>
            </a:r>
            <a:r>
              <a:rPr lang="es-ES" sz="4300" dirty="0" smtClean="0"/>
              <a:t> </a:t>
            </a:r>
            <a:r>
              <a:rPr lang="es-ES" sz="4300" dirty="0" err="1" smtClean="0"/>
              <a:t>black</a:t>
            </a:r>
            <a:r>
              <a:rPr lang="es-ES" sz="4300" dirty="0" smtClean="0"/>
              <a:t> and </a:t>
            </a:r>
            <a:r>
              <a:rPr lang="es-ES" sz="4300" dirty="0" err="1" smtClean="0"/>
              <a:t>white</a:t>
            </a:r>
            <a:r>
              <a:rPr lang="es-ES" sz="4300" dirty="0" smtClean="0"/>
              <a:t> and </a:t>
            </a:r>
            <a:r>
              <a:rPr lang="es-ES" sz="4300" u="sng" dirty="0" err="1" smtClean="0"/>
              <a:t>read</a:t>
            </a:r>
            <a:r>
              <a:rPr lang="es-ES" sz="4300" dirty="0" smtClean="0"/>
              <a:t> </a:t>
            </a:r>
            <a:r>
              <a:rPr lang="es-ES" sz="4300" dirty="0" err="1" smtClean="0"/>
              <a:t>all</a:t>
            </a:r>
            <a:r>
              <a:rPr lang="es-ES" sz="4300" dirty="0" smtClean="0"/>
              <a:t> </a:t>
            </a:r>
            <a:r>
              <a:rPr lang="es-ES" sz="4300" dirty="0" err="1" smtClean="0"/>
              <a:t>over</a:t>
            </a:r>
            <a:r>
              <a:rPr lang="es-ES" sz="4300" dirty="0" smtClean="0"/>
              <a:t>?</a:t>
            </a:r>
          </a:p>
          <a:p>
            <a:pPr algn="ctr"/>
            <a:endParaRPr lang="es-ES" sz="3600" dirty="0" smtClean="0"/>
          </a:p>
          <a:p>
            <a:pPr algn="ctr"/>
            <a:endParaRPr lang="es-E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660688"/>
          </a:xfrm>
        </p:spPr>
        <p:txBody>
          <a:bodyPr/>
          <a:lstStyle/>
          <a:p>
            <a:pPr algn="ctr"/>
            <a:r>
              <a:rPr lang="es-ES" dirty="0" err="1"/>
              <a:t>Any</a:t>
            </a:r>
            <a:r>
              <a:rPr lang="es-ES" dirty="0"/>
              <a:t> </a:t>
            </a:r>
            <a:r>
              <a:rPr lang="es-ES" dirty="0" err="1"/>
              <a:t>Level</a:t>
            </a:r>
            <a:endParaRPr lang="es-HN" dirty="0"/>
          </a:p>
        </p:txBody>
      </p:sp>
      <p:sp>
        <p:nvSpPr>
          <p:cNvPr id="3" name="2 Marcador de contenido"/>
          <p:cNvSpPr>
            <a:spLocks noGrp="1"/>
          </p:cNvSpPr>
          <p:nvPr>
            <p:ph idx="1"/>
          </p:nvPr>
        </p:nvSpPr>
        <p:spPr>
          <a:xfrm>
            <a:off x="457200" y="1124744"/>
            <a:ext cx="7239000" cy="5330992"/>
          </a:xfrm>
        </p:spPr>
        <p:txBody>
          <a:bodyPr/>
          <a:lstStyle/>
          <a:p>
            <a:pPr>
              <a:lnSpc>
                <a:spcPct val="90000"/>
              </a:lnSpc>
            </a:pPr>
            <a:r>
              <a:rPr lang="en-US" b="1" u="sng" dirty="0"/>
              <a:t>Idioms</a:t>
            </a:r>
            <a:r>
              <a:rPr lang="en-US" u="sng" dirty="0"/>
              <a:t>!</a:t>
            </a:r>
            <a:r>
              <a:rPr lang="en-US" dirty="0"/>
              <a:t>- teach and practice one a day!</a:t>
            </a:r>
          </a:p>
          <a:p>
            <a:pPr>
              <a:lnSpc>
                <a:spcPct val="90000"/>
              </a:lnSpc>
              <a:buNone/>
            </a:pPr>
            <a:r>
              <a:rPr lang="en-US" dirty="0" err="1"/>
              <a:t>Eg</a:t>
            </a:r>
            <a:r>
              <a:rPr lang="en-US" dirty="0"/>
              <a:t>. Easy as pie, or It´s a piece of cake.</a:t>
            </a:r>
          </a:p>
          <a:p>
            <a:pPr>
              <a:lnSpc>
                <a:spcPct val="90000"/>
              </a:lnSpc>
              <a:buNone/>
            </a:pPr>
            <a:endParaRPr lang="en-US" dirty="0" smtClean="0"/>
          </a:p>
          <a:p>
            <a:pPr>
              <a:lnSpc>
                <a:spcPct val="90000"/>
              </a:lnSpc>
              <a:buNone/>
            </a:pPr>
            <a:endParaRPr lang="en-US" dirty="0"/>
          </a:p>
          <a:p>
            <a:pPr>
              <a:lnSpc>
                <a:spcPct val="90000"/>
              </a:lnSpc>
              <a:buNone/>
            </a:pPr>
            <a:endParaRPr lang="en-US" dirty="0"/>
          </a:p>
          <a:p>
            <a:pPr>
              <a:lnSpc>
                <a:spcPct val="90000"/>
              </a:lnSpc>
            </a:pPr>
            <a:r>
              <a:rPr lang="en-US" b="1" u="sng" dirty="0"/>
              <a:t>Gallery Walk</a:t>
            </a:r>
            <a:r>
              <a:rPr lang="en-US" u="sng" dirty="0"/>
              <a:t>- </a:t>
            </a:r>
            <a:r>
              <a:rPr lang="en-US" dirty="0"/>
              <a:t>students look at pictures and pick one that speaks to them, then they tell the class why</a:t>
            </a:r>
            <a:r>
              <a:rPr lang="en-US" dirty="0" smtClean="0"/>
              <a:t>.</a:t>
            </a:r>
          </a:p>
          <a:p>
            <a:pPr>
              <a:lnSpc>
                <a:spcPct val="90000"/>
              </a:lnSpc>
            </a:pPr>
            <a:endParaRPr lang="en-US" dirty="0"/>
          </a:p>
          <a:p>
            <a:pPr>
              <a:lnSpc>
                <a:spcPct val="90000"/>
              </a:lnSpc>
              <a:buNone/>
            </a:pPr>
            <a:r>
              <a:rPr lang="en-US" sz="3200" b="1" dirty="0"/>
              <a:t>Why did you pick your picture?</a:t>
            </a:r>
          </a:p>
          <a:p>
            <a:endParaRPr lang="es-HN" dirty="0"/>
          </a:p>
        </p:txBody>
      </p:sp>
    </p:spTree>
    <p:extLst>
      <p:ext uri="{BB962C8B-B14F-4D97-AF65-F5344CB8AC3E}">
        <p14:creationId xmlns:p14="http://schemas.microsoft.com/office/powerpoint/2010/main" val="576810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320040"/>
            <a:ext cx="7239000" cy="680068"/>
          </a:xfrm>
        </p:spPr>
        <p:txBody>
          <a:bodyPr/>
          <a:lstStyle/>
          <a:p>
            <a:pPr algn="ctr"/>
            <a:r>
              <a:rPr lang="en-US" dirty="0"/>
              <a:t>Two Truths and a Lie</a:t>
            </a:r>
          </a:p>
        </p:txBody>
      </p:sp>
      <p:sp>
        <p:nvSpPr>
          <p:cNvPr id="4099" name="Rectangle 3"/>
          <p:cNvSpPr>
            <a:spLocks noGrp="1" noChangeArrowheads="1"/>
          </p:cNvSpPr>
          <p:nvPr>
            <p:ph idx="1"/>
          </p:nvPr>
        </p:nvSpPr>
        <p:spPr>
          <a:xfrm>
            <a:off x="457200" y="1000108"/>
            <a:ext cx="7239000" cy="5455628"/>
          </a:xfrm>
        </p:spPr>
        <p:txBody>
          <a:bodyPr>
            <a:normAutofit lnSpcReduction="10000"/>
          </a:bodyPr>
          <a:lstStyle/>
          <a:p>
            <a:pPr>
              <a:lnSpc>
                <a:spcPct val="90000"/>
              </a:lnSpc>
            </a:pPr>
            <a:r>
              <a:rPr lang="en-US" sz="2800" dirty="0"/>
              <a:t>This is my </a:t>
            </a:r>
            <a:r>
              <a:rPr lang="en-US" sz="2800" u="sng" dirty="0"/>
              <a:t>personal favorite </a:t>
            </a:r>
            <a:r>
              <a:rPr lang="en-US" sz="2800" dirty="0"/>
              <a:t>ice breaker and </a:t>
            </a:r>
            <a:r>
              <a:rPr lang="en-US" sz="2800" dirty="0" smtClean="0"/>
              <a:t>warm-up</a:t>
            </a:r>
            <a:r>
              <a:rPr lang="en-US" sz="2800" dirty="0"/>
              <a:t>! Each student </a:t>
            </a:r>
            <a:r>
              <a:rPr lang="en-US" sz="2800" dirty="0" smtClean="0"/>
              <a:t>says </a:t>
            </a:r>
            <a:r>
              <a:rPr lang="en-US" sz="2800" dirty="0"/>
              <a:t>three </a:t>
            </a:r>
            <a:r>
              <a:rPr lang="en-US" sz="2800" dirty="0" smtClean="0"/>
              <a:t>sentences about themselves. </a:t>
            </a:r>
            <a:r>
              <a:rPr lang="en-US" sz="2800" dirty="0"/>
              <a:t>Everyone guesses the lie</a:t>
            </a:r>
            <a:r>
              <a:rPr lang="en-US" sz="2800" dirty="0" smtClean="0"/>
              <a:t>!</a:t>
            </a:r>
          </a:p>
          <a:p>
            <a:pPr>
              <a:lnSpc>
                <a:spcPct val="90000"/>
              </a:lnSpc>
            </a:pPr>
            <a:endParaRPr lang="en-US" sz="2800" dirty="0"/>
          </a:p>
          <a:p>
            <a:pPr>
              <a:lnSpc>
                <a:spcPct val="90000"/>
              </a:lnSpc>
            </a:pPr>
            <a:r>
              <a:rPr lang="en-US" sz="2800" dirty="0"/>
              <a:t>You can use </a:t>
            </a:r>
            <a:r>
              <a:rPr lang="en-US" sz="2800" u="sng" dirty="0"/>
              <a:t>any verb tense</a:t>
            </a:r>
            <a:r>
              <a:rPr lang="en-US" sz="2800" dirty="0"/>
              <a:t> with this to review what you are studying. Have students choose their own or choose for them</a:t>
            </a:r>
            <a:r>
              <a:rPr lang="en-US" sz="2800" dirty="0" smtClean="0"/>
              <a:t>.</a:t>
            </a:r>
          </a:p>
          <a:p>
            <a:pPr>
              <a:lnSpc>
                <a:spcPct val="90000"/>
              </a:lnSpc>
            </a:pPr>
            <a:endParaRPr lang="en-US" sz="2800" dirty="0"/>
          </a:p>
          <a:p>
            <a:pPr>
              <a:lnSpc>
                <a:spcPct val="90000"/>
              </a:lnSpc>
            </a:pPr>
            <a:r>
              <a:rPr lang="en-US" sz="2800" dirty="0"/>
              <a:t>Can be used for beginners- </a:t>
            </a:r>
            <a:r>
              <a:rPr lang="en-US" sz="2800" dirty="0" smtClean="0"/>
              <a:t>advanced</a:t>
            </a:r>
          </a:p>
          <a:p>
            <a:pPr>
              <a:lnSpc>
                <a:spcPct val="90000"/>
              </a:lnSpc>
            </a:pPr>
            <a:endParaRPr lang="en-US" sz="2800" dirty="0"/>
          </a:p>
          <a:p>
            <a:pPr>
              <a:lnSpc>
                <a:spcPct val="90000"/>
              </a:lnSpc>
            </a:pPr>
            <a:r>
              <a:rPr lang="en-US" sz="2800" dirty="0"/>
              <a:t>Can be used over and over</a:t>
            </a:r>
            <a:r>
              <a:rPr lang="en-US" sz="2800" dirty="0" smtClean="0"/>
              <a:t>!</a:t>
            </a:r>
          </a:p>
          <a:p>
            <a:pPr>
              <a:lnSpc>
                <a:spcPct val="90000"/>
              </a:lnSpc>
            </a:pPr>
            <a:endParaRPr lang="en-US" sz="2800" dirty="0"/>
          </a:p>
          <a:p>
            <a:pPr>
              <a:lnSpc>
                <a:spcPct val="90000"/>
              </a:lnSpc>
            </a:pPr>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732696"/>
          </a:xfrm>
        </p:spPr>
        <p:txBody>
          <a:bodyPr/>
          <a:lstStyle/>
          <a:p>
            <a:pPr algn="ctr"/>
            <a:r>
              <a:rPr lang="en-US" dirty="0"/>
              <a:t>Warm-ups for Beginners</a:t>
            </a:r>
            <a:endParaRPr lang="es-HN" dirty="0"/>
          </a:p>
        </p:txBody>
      </p:sp>
      <p:sp>
        <p:nvSpPr>
          <p:cNvPr id="3" name="2 Marcador de contenido"/>
          <p:cNvSpPr>
            <a:spLocks noGrp="1"/>
          </p:cNvSpPr>
          <p:nvPr>
            <p:ph idx="1"/>
          </p:nvPr>
        </p:nvSpPr>
        <p:spPr>
          <a:xfrm>
            <a:off x="457200" y="1196752"/>
            <a:ext cx="7239000" cy="5258984"/>
          </a:xfrm>
        </p:spPr>
        <p:txBody>
          <a:bodyPr>
            <a:normAutofit lnSpcReduction="10000"/>
          </a:bodyPr>
          <a:lstStyle/>
          <a:p>
            <a:r>
              <a:rPr lang="es-ES" b="1" u="sng" dirty="0"/>
              <a:t>Picture </a:t>
            </a:r>
            <a:r>
              <a:rPr lang="es-ES" b="1" u="sng" dirty="0" err="1"/>
              <a:t>Games</a:t>
            </a:r>
            <a:r>
              <a:rPr lang="es-ES" b="1" u="sng" dirty="0"/>
              <a:t>- </a:t>
            </a:r>
            <a:r>
              <a:rPr lang="es-ES" dirty="0" err="1"/>
              <a:t>good</a:t>
            </a:r>
            <a:r>
              <a:rPr lang="es-ES" dirty="0"/>
              <a:t> </a:t>
            </a:r>
            <a:r>
              <a:rPr lang="es-ES" dirty="0" err="1"/>
              <a:t>for</a:t>
            </a:r>
            <a:r>
              <a:rPr lang="es-ES" dirty="0"/>
              <a:t> </a:t>
            </a:r>
            <a:r>
              <a:rPr lang="es-ES" dirty="0" err="1"/>
              <a:t>drilling</a:t>
            </a:r>
            <a:r>
              <a:rPr lang="es-ES" dirty="0"/>
              <a:t> </a:t>
            </a:r>
            <a:r>
              <a:rPr lang="es-ES" dirty="0" err="1"/>
              <a:t>basic</a:t>
            </a:r>
            <a:r>
              <a:rPr lang="es-ES" dirty="0"/>
              <a:t> </a:t>
            </a:r>
            <a:r>
              <a:rPr lang="es-ES" dirty="0" err="1"/>
              <a:t>sentences</a:t>
            </a:r>
            <a:r>
              <a:rPr lang="es-ES" dirty="0"/>
              <a:t>.</a:t>
            </a:r>
          </a:p>
          <a:p>
            <a:pPr>
              <a:buNone/>
            </a:pPr>
            <a:r>
              <a:rPr lang="es-ES" dirty="0" err="1"/>
              <a:t>Eg</a:t>
            </a:r>
            <a:r>
              <a:rPr lang="es-ES" dirty="0"/>
              <a:t>. 16 </a:t>
            </a:r>
            <a:r>
              <a:rPr lang="es-ES" dirty="0" err="1"/>
              <a:t>women</a:t>
            </a:r>
            <a:endParaRPr lang="es-ES" dirty="0"/>
          </a:p>
          <a:p>
            <a:pPr>
              <a:buNone/>
            </a:pPr>
            <a:endParaRPr lang="es-ES" dirty="0"/>
          </a:p>
          <a:p>
            <a:r>
              <a:rPr lang="es-ES" b="1" u="sng" dirty="0" err="1"/>
              <a:t>Hangman</a:t>
            </a:r>
            <a:r>
              <a:rPr lang="es-ES" dirty="0"/>
              <a:t>- </a:t>
            </a:r>
            <a:r>
              <a:rPr lang="es-ES" dirty="0" err="1"/>
              <a:t>good</a:t>
            </a:r>
            <a:r>
              <a:rPr lang="es-ES" dirty="0"/>
              <a:t> </a:t>
            </a:r>
            <a:r>
              <a:rPr lang="es-ES" dirty="0" err="1"/>
              <a:t>for</a:t>
            </a:r>
            <a:r>
              <a:rPr lang="es-ES" dirty="0"/>
              <a:t> </a:t>
            </a:r>
            <a:r>
              <a:rPr lang="es-ES" dirty="0" err="1"/>
              <a:t>alphabet</a:t>
            </a:r>
            <a:r>
              <a:rPr lang="es-ES" dirty="0"/>
              <a:t> and </a:t>
            </a:r>
            <a:r>
              <a:rPr lang="es-ES" dirty="0" err="1"/>
              <a:t>vocabuary</a:t>
            </a:r>
            <a:endParaRPr lang="es-ES" dirty="0"/>
          </a:p>
          <a:p>
            <a:endParaRPr lang="es-ES" dirty="0"/>
          </a:p>
          <a:p>
            <a:r>
              <a:rPr lang="es-ES" b="1" u="sng" dirty="0" err="1"/>
              <a:t>Survey</a:t>
            </a:r>
            <a:r>
              <a:rPr lang="es-ES" b="1" u="sng" dirty="0"/>
              <a:t>/</a:t>
            </a:r>
            <a:r>
              <a:rPr lang="es-ES" b="1" u="sng" dirty="0" err="1"/>
              <a:t>graph</a:t>
            </a:r>
            <a:r>
              <a:rPr lang="es-ES" dirty="0"/>
              <a:t>- simple </a:t>
            </a:r>
            <a:r>
              <a:rPr lang="es-ES" dirty="0" err="1"/>
              <a:t>question</a:t>
            </a:r>
            <a:r>
              <a:rPr lang="es-ES" dirty="0"/>
              <a:t>, </a:t>
            </a:r>
            <a:r>
              <a:rPr lang="es-ES" dirty="0" err="1"/>
              <a:t>students</a:t>
            </a:r>
            <a:r>
              <a:rPr lang="es-ES" dirty="0"/>
              <a:t> </a:t>
            </a:r>
            <a:r>
              <a:rPr lang="es-ES" dirty="0" err="1"/>
              <a:t>talk</a:t>
            </a:r>
            <a:r>
              <a:rPr lang="es-ES" dirty="0"/>
              <a:t> </a:t>
            </a:r>
            <a:r>
              <a:rPr lang="es-ES" dirty="0" err="1"/>
              <a:t>about</a:t>
            </a:r>
            <a:r>
              <a:rPr lang="es-ES" dirty="0"/>
              <a:t> </a:t>
            </a:r>
            <a:r>
              <a:rPr lang="es-ES" dirty="0" err="1"/>
              <a:t>the</a:t>
            </a:r>
            <a:r>
              <a:rPr lang="es-ES" dirty="0"/>
              <a:t> </a:t>
            </a:r>
            <a:r>
              <a:rPr lang="es-ES" dirty="0" err="1"/>
              <a:t>graph</a:t>
            </a:r>
            <a:r>
              <a:rPr lang="es-ES" dirty="0"/>
              <a:t>. </a:t>
            </a:r>
            <a:r>
              <a:rPr lang="es-ES" dirty="0" err="1"/>
              <a:t>Comparatives</a:t>
            </a:r>
            <a:r>
              <a:rPr lang="es-ES" dirty="0" smtClean="0"/>
              <a:t>!</a:t>
            </a:r>
          </a:p>
          <a:p>
            <a:pPr marL="0" indent="0">
              <a:buNone/>
            </a:pPr>
            <a:r>
              <a:rPr lang="es-ES" dirty="0" err="1" smtClean="0"/>
              <a:t>How</a:t>
            </a:r>
            <a:r>
              <a:rPr lang="es-ES" dirty="0" smtClean="0"/>
              <a:t> </a:t>
            </a:r>
            <a:r>
              <a:rPr lang="es-ES" dirty="0" err="1" smtClean="0"/>
              <a:t>many</a:t>
            </a:r>
            <a:r>
              <a:rPr lang="es-ES" dirty="0" smtClean="0"/>
              <a:t> </a:t>
            </a:r>
            <a:r>
              <a:rPr lang="es-ES" dirty="0" err="1" smtClean="0"/>
              <a:t>siblings</a:t>
            </a:r>
            <a:r>
              <a:rPr lang="es-ES" dirty="0" smtClean="0"/>
              <a:t> do </a:t>
            </a:r>
            <a:r>
              <a:rPr lang="es-ES" dirty="0" err="1" smtClean="0"/>
              <a:t>you</a:t>
            </a:r>
            <a:r>
              <a:rPr lang="es-ES" dirty="0" smtClean="0"/>
              <a:t> </a:t>
            </a:r>
            <a:r>
              <a:rPr lang="es-ES" dirty="0" err="1" smtClean="0"/>
              <a:t>have</a:t>
            </a:r>
            <a:r>
              <a:rPr lang="es-ES" dirty="0" smtClean="0"/>
              <a:t>? Complete </a:t>
            </a:r>
            <a:r>
              <a:rPr lang="es-ES" dirty="0" err="1" smtClean="0"/>
              <a:t>the</a:t>
            </a:r>
            <a:r>
              <a:rPr lang="es-ES" dirty="0" smtClean="0"/>
              <a:t> </a:t>
            </a:r>
            <a:r>
              <a:rPr lang="es-ES" dirty="0" err="1" smtClean="0"/>
              <a:t>graph</a:t>
            </a:r>
            <a:r>
              <a:rPr lang="es-ES" dirty="0" smtClean="0"/>
              <a:t>.</a:t>
            </a:r>
          </a:p>
          <a:p>
            <a:endParaRPr lang="es-ES" dirty="0"/>
          </a:p>
          <a:p>
            <a:r>
              <a:rPr lang="en-US" b="1" u="sng" dirty="0"/>
              <a:t>Telephone Game</a:t>
            </a:r>
          </a:p>
          <a:p>
            <a:endParaRPr lang="es-ES" dirty="0"/>
          </a:p>
          <a:p>
            <a:endParaRPr lang="es-HN" dirty="0"/>
          </a:p>
        </p:txBody>
      </p:sp>
    </p:spTree>
    <p:extLst>
      <p:ext uri="{BB962C8B-B14F-4D97-AF65-F5344CB8AC3E}">
        <p14:creationId xmlns:p14="http://schemas.microsoft.com/office/powerpoint/2010/main" val="1752601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20040"/>
            <a:ext cx="7242048" cy="680068"/>
          </a:xfrm>
        </p:spPr>
        <p:txBody>
          <a:bodyPr/>
          <a:lstStyle/>
          <a:p>
            <a:pPr algn="ctr"/>
            <a:r>
              <a:rPr lang="en-US" dirty="0" smtClean="0"/>
              <a:t>Warm-ups </a:t>
            </a:r>
            <a:r>
              <a:rPr lang="en-US" dirty="0"/>
              <a:t>for Intermediate</a:t>
            </a:r>
          </a:p>
        </p:txBody>
      </p:sp>
      <p:sp>
        <p:nvSpPr>
          <p:cNvPr id="6147" name="Rectangle 3"/>
          <p:cNvSpPr>
            <a:spLocks noGrp="1" noChangeArrowheads="1"/>
          </p:cNvSpPr>
          <p:nvPr>
            <p:ph sz="half" idx="1"/>
          </p:nvPr>
        </p:nvSpPr>
        <p:spPr>
          <a:xfrm>
            <a:off x="457200" y="1071546"/>
            <a:ext cx="3520440" cy="5054617"/>
          </a:xfrm>
        </p:spPr>
        <p:txBody>
          <a:bodyPr>
            <a:normAutofit fontScale="92500" lnSpcReduction="10000"/>
          </a:bodyPr>
          <a:lstStyle/>
          <a:p>
            <a:r>
              <a:rPr lang="en-US" sz="2600" b="1" u="sng" dirty="0"/>
              <a:t>Name Ten! </a:t>
            </a:r>
            <a:r>
              <a:rPr lang="en-US" sz="2600" dirty="0"/>
              <a:t>Get students to think of ten items that fit a certain criteria. </a:t>
            </a:r>
            <a:endParaRPr lang="en-US" sz="2600" dirty="0" smtClean="0"/>
          </a:p>
          <a:p>
            <a:pPr>
              <a:buNone/>
            </a:pPr>
            <a:endParaRPr lang="en-US" sz="2600" dirty="0" smtClean="0"/>
          </a:p>
          <a:p>
            <a:pPr>
              <a:buNone/>
            </a:pPr>
            <a:r>
              <a:rPr lang="en-US" sz="2200" dirty="0" err="1" smtClean="0"/>
              <a:t>Eg</a:t>
            </a:r>
            <a:r>
              <a:rPr lang="en-US" sz="2200" dirty="0" smtClean="0"/>
              <a:t>: jobs </a:t>
            </a:r>
            <a:r>
              <a:rPr lang="en-US" sz="2200" dirty="0"/>
              <a:t>where you have to wear a </a:t>
            </a:r>
            <a:r>
              <a:rPr lang="en-US" sz="2200" dirty="0" smtClean="0"/>
              <a:t>uniform</a:t>
            </a:r>
          </a:p>
          <a:p>
            <a:pPr>
              <a:buNone/>
            </a:pPr>
            <a:r>
              <a:rPr lang="en-US" sz="2200" dirty="0" smtClean="0"/>
              <a:t>English </a:t>
            </a:r>
            <a:r>
              <a:rPr lang="en-US" sz="2200" dirty="0"/>
              <a:t>football clubs</a:t>
            </a:r>
          </a:p>
          <a:p>
            <a:pPr>
              <a:buNone/>
            </a:pPr>
            <a:r>
              <a:rPr lang="en-US" sz="2200" dirty="0" smtClean="0"/>
              <a:t>sports </a:t>
            </a:r>
            <a:r>
              <a:rPr lang="en-US" sz="2200" dirty="0"/>
              <a:t>that are played with a ball</a:t>
            </a:r>
          </a:p>
          <a:p>
            <a:pPr>
              <a:buNone/>
            </a:pPr>
            <a:r>
              <a:rPr lang="en-US" sz="2200" dirty="0" smtClean="0"/>
              <a:t>foods </a:t>
            </a:r>
            <a:r>
              <a:rPr lang="en-US" sz="2200" dirty="0"/>
              <a:t>that contain </a:t>
            </a:r>
            <a:r>
              <a:rPr lang="en-US" sz="2200" dirty="0" smtClean="0"/>
              <a:t>egg</a:t>
            </a:r>
          </a:p>
          <a:p>
            <a:pPr>
              <a:buNone/>
            </a:pPr>
            <a:r>
              <a:rPr lang="en-US" sz="2200" dirty="0" smtClean="0"/>
              <a:t>animals </a:t>
            </a:r>
            <a:r>
              <a:rPr lang="en-US" sz="2200" dirty="0"/>
              <a:t>that lay eggs</a:t>
            </a:r>
          </a:p>
          <a:p>
            <a:pPr>
              <a:buNone/>
            </a:pPr>
            <a:r>
              <a:rPr lang="en-US" sz="2200" dirty="0" smtClean="0"/>
              <a:t>three </a:t>
            </a:r>
            <a:r>
              <a:rPr lang="en-US" sz="2200" dirty="0"/>
              <a:t>letter parts of the body (eye, arm, leg, hip, ear, toe jaw, rib, lip, gum)</a:t>
            </a:r>
          </a:p>
          <a:p>
            <a:pPr>
              <a:buFontTx/>
              <a:buNone/>
            </a:pPr>
            <a:endParaRPr lang="en-US" sz="1400" dirty="0"/>
          </a:p>
        </p:txBody>
      </p:sp>
      <p:sp>
        <p:nvSpPr>
          <p:cNvPr id="6148" name="Rectangle 4"/>
          <p:cNvSpPr>
            <a:spLocks noGrp="1" noChangeArrowheads="1"/>
          </p:cNvSpPr>
          <p:nvPr>
            <p:ph sz="half" idx="2"/>
          </p:nvPr>
        </p:nvSpPr>
        <p:spPr>
          <a:xfrm>
            <a:off x="4178808" y="1071546"/>
            <a:ext cx="3520440" cy="5054617"/>
          </a:xfrm>
        </p:spPr>
        <p:txBody>
          <a:bodyPr>
            <a:normAutofit fontScale="92500" lnSpcReduction="10000"/>
          </a:bodyPr>
          <a:lstStyle/>
          <a:p>
            <a:pPr>
              <a:lnSpc>
                <a:spcPct val="90000"/>
              </a:lnSpc>
            </a:pPr>
            <a:r>
              <a:rPr lang="en-US" sz="2600" b="1" u="sng" dirty="0"/>
              <a:t>What am I Up To</a:t>
            </a:r>
            <a:r>
              <a:rPr lang="en-US" sz="2600" b="1" dirty="0"/>
              <a:t>?</a:t>
            </a:r>
            <a:r>
              <a:rPr lang="en-US" sz="2600" dirty="0"/>
              <a:t> </a:t>
            </a:r>
            <a:r>
              <a:rPr lang="en-US" sz="2200" dirty="0"/>
              <a:t>Read the list of materials and wait for someone to shout out the correct activity in present continuous. </a:t>
            </a:r>
            <a:endParaRPr lang="en-US" sz="2200" dirty="0" smtClean="0"/>
          </a:p>
          <a:p>
            <a:pPr>
              <a:lnSpc>
                <a:spcPct val="90000"/>
              </a:lnSpc>
              <a:buNone/>
            </a:pPr>
            <a:r>
              <a:rPr lang="en-US" sz="1500" dirty="0" smtClean="0"/>
              <a:t>Eg:1</a:t>
            </a:r>
            <a:r>
              <a:rPr lang="en-US" sz="1500" dirty="0"/>
              <a:t>. couch, friends, DVD, popcorn, soda </a:t>
            </a:r>
          </a:p>
          <a:p>
            <a:pPr>
              <a:lnSpc>
                <a:spcPct val="90000"/>
              </a:lnSpc>
              <a:buNone/>
            </a:pPr>
            <a:r>
              <a:rPr lang="en-US" sz="1500" dirty="0"/>
              <a:t>2. soil, hose, shovel, watering can, seeds </a:t>
            </a:r>
          </a:p>
          <a:p>
            <a:pPr>
              <a:lnSpc>
                <a:spcPct val="90000"/>
              </a:lnSpc>
              <a:buNone/>
            </a:pPr>
            <a:r>
              <a:rPr lang="en-US" sz="1500" dirty="0"/>
              <a:t>3. basket, grapes, blanket, sandwiches, Frisbee</a:t>
            </a:r>
          </a:p>
          <a:p>
            <a:pPr>
              <a:lnSpc>
                <a:spcPct val="90000"/>
              </a:lnSpc>
              <a:buNone/>
            </a:pPr>
            <a:r>
              <a:rPr lang="en-US" sz="1500" dirty="0"/>
              <a:t>4. milk, bowl, spoon, toaster, cereal </a:t>
            </a:r>
          </a:p>
          <a:p>
            <a:pPr>
              <a:lnSpc>
                <a:spcPct val="90000"/>
              </a:lnSpc>
              <a:buNone/>
            </a:pPr>
            <a:r>
              <a:rPr lang="en-US" sz="1500" dirty="0"/>
              <a:t>5. soap, bucket, sponge, car, hose </a:t>
            </a:r>
          </a:p>
          <a:p>
            <a:pPr>
              <a:lnSpc>
                <a:spcPct val="90000"/>
              </a:lnSpc>
              <a:buNone/>
            </a:pPr>
            <a:r>
              <a:rPr lang="en-US" sz="1500" dirty="0"/>
              <a:t>6. table, box, all of the pieces, time, patience</a:t>
            </a:r>
          </a:p>
          <a:p>
            <a:pPr>
              <a:lnSpc>
                <a:spcPct val="90000"/>
              </a:lnSpc>
              <a:buNone/>
            </a:pPr>
            <a:r>
              <a:rPr lang="en-US" sz="1500" dirty="0"/>
              <a:t>7. night light, child, glasses, lap, book</a:t>
            </a:r>
          </a:p>
          <a:p>
            <a:pPr>
              <a:lnSpc>
                <a:spcPct val="90000"/>
              </a:lnSpc>
              <a:buNone/>
            </a:pPr>
            <a:r>
              <a:rPr lang="en-US" sz="1500" dirty="0"/>
              <a:t>8. coat, thread, needle, scissors, button</a:t>
            </a:r>
          </a:p>
          <a:p>
            <a:pPr>
              <a:lnSpc>
                <a:spcPct val="90000"/>
              </a:lnSpc>
              <a:buNone/>
            </a:pPr>
            <a:r>
              <a:rPr lang="en-US" sz="1500" dirty="0"/>
              <a:t>9. bag, scale, scoop, jelly beans, pen, label</a:t>
            </a:r>
          </a:p>
          <a:p>
            <a:pPr>
              <a:lnSpc>
                <a:spcPct val="90000"/>
              </a:lnSpc>
              <a:buNone/>
            </a:pPr>
            <a:r>
              <a:rPr lang="en-US" sz="1500" dirty="0"/>
              <a:t>10. house, ladder, nails or hooks, helper, bright lights</a:t>
            </a:r>
          </a:p>
          <a:p>
            <a:pPr>
              <a:lnSpc>
                <a:spcPct val="90000"/>
              </a:lnSpc>
            </a:pPr>
            <a:endParaRPr lang="en-US" sz="1400" dirty="0"/>
          </a:p>
          <a:p>
            <a:pPr>
              <a:lnSpc>
                <a:spcPct val="90000"/>
              </a:lnSpc>
            </a:pPr>
            <a:endParaRPr lang="en-US" sz="1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680068"/>
          </a:xfrm>
        </p:spPr>
        <p:txBody>
          <a:bodyPr/>
          <a:lstStyle/>
          <a:p>
            <a:pPr algn="ctr"/>
            <a:r>
              <a:rPr lang="es-ES" dirty="0" err="1" smtClean="0"/>
              <a:t>Intermediate</a:t>
            </a:r>
            <a:endParaRPr lang="es-ES" dirty="0"/>
          </a:p>
        </p:txBody>
      </p:sp>
      <p:sp>
        <p:nvSpPr>
          <p:cNvPr id="3" name="2 Marcador de contenido"/>
          <p:cNvSpPr>
            <a:spLocks noGrp="1"/>
          </p:cNvSpPr>
          <p:nvPr>
            <p:ph sz="half" idx="1"/>
          </p:nvPr>
        </p:nvSpPr>
        <p:spPr>
          <a:xfrm>
            <a:off x="457200" y="1142984"/>
            <a:ext cx="3520440" cy="4983179"/>
          </a:xfrm>
        </p:spPr>
        <p:txBody>
          <a:bodyPr>
            <a:normAutofit/>
          </a:bodyPr>
          <a:lstStyle/>
          <a:p>
            <a:r>
              <a:rPr lang="es-ES" sz="2400" b="1" u="sng" dirty="0" err="1" smtClean="0"/>
              <a:t>I´m</a:t>
            </a:r>
            <a:r>
              <a:rPr lang="es-ES" sz="2400" b="1" u="sng" dirty="0" smtClean="0"/>
              <a:t> </a:t>
            </a:r>
            <a:r>
              <a:rPr lang="es-ES" sz="2400" b="1" u="sng" dirty="0" err="1" smtClean="0"/>
              <a:t>Going</a:t>
            </a:r>
            <a:r>
              <a:rPr lang="es-ES" sz="2400" b="1" u="sng" dirty="0" smtClean="0"/>
              <a:t> </a:t>
            </a:r>
            <a:r>
              <a:rPr lang="es-ES" sz="2400" b="1" u="sng" dirty="0" err="1" smtClean="0"/>
              <a:t>to</a:t>
            </a:r>
            <a:r>
              <a:rPr lang="es-ES" sz="2400" b="1" u="sng" dirty="0" smtClean="0"/>
              <a:t> My </a:t>
            </a:r>
            <a:r>
              <a:rPr lang="es-ES" sz="2400" b="1" u="sng" dirty="0" err="1" smtClean="0"/>
              <a:t>Grandmother´s</a:t>
            </a:r>
            <a:r>
              <a:rPr lang="es-ES" sz="2400" b="1" u="sng" dirty="0" smtClean="0"/>
              <a:t> </a:t>
            </a:r>
            <a:r>
              <a:rPr lang="es-ES" sz="2400" b="1" u="sng" dirty="0" err="1" smtClean="0"/>
              <a:t>House</a:t>
            </a:r>
            <a:r>
              <a:rPr lang="es-ES" sz="2400" b="1" u="sng" dirty="0" smtClean="0"/>
              <a:t>- </a:t>
            </a:r>
          </a:p>
          <a:p>
            <a:pPr>
              <a:buNone/>
            </a:pPr>
            <a:r>
              <a:rPr lang="es-ES" sz="2400" dirty="0" err="1" smtClean="0"/>
              <a:t>Start</a:t>
            </a:r>
            <a:r>
              <a:rPr lang="es-ES" sz="2400" dirty="0" smtClean="0"/>
              <a:t> </a:t>
            </a:r>
            <a:r>
              <a:rPr lang="es-ES" sz="2400" dirty="0" err="1" smtClean="0"/>
              <a:t>with</a:t>
            </a:r>
            <a:r>
              <a:rPr lang="es-ES" sz="2400" dirty="0" smtClean="0"/>
              <a:t> </a:t>
            </a:r>
            <a:r>
              <a:rPr lang="es-ES" sz="2400" dirty="0" err="1" smtClean="0"/>
              <a:t>a,b,c</a:t>
            </a:r>
            <a:r>
              <a:rPr lang="es-ES" sz="2400" dirty="0" smtClean="0"/>
              <a:t> </a:t>
            </a:r>
            <a:r>
              <a:rPr lang="es-ES" sz="2400" dirty="0" err="1" smtClean="0"/>
              <a:t>then</a:t>
            </a:r>
            <a:r>
              <a:rPr lang="es-ES" sz="2400" dirty="0" smtClean="0"/>
              <a:t> </a:t>
            </a:r>
            <a:r>
              <a:rPr lang="es-ES" sz="2400" dirty="0" err="1" smtClean="0"/>
              <a:t>go</a:t>
            </a:r>
            <a:r>
              <a:rPr lang="es-ES" sz="2400" dirty="0" smtClean="0"/>
              <a:t> </a:t>
            </a:r>
            <a:r>
              <a:rPr lang="es-ES" sz="2400" dirty="0" err="1" smtClean="0"/>
              <a:t>around</a:t>
            </a:r>
            <a:r>
              <a:rPr lang="es-ES" sz="2400" dirty="0" smtClean="0"/>
              <a:t> and </a:t>
            </a:r>
            <a:r>
              <a:rPr lang="es-ES" sz="2400" dirty="0" err="1" smtClean="0"/>
              <a:t>remember</a:t>
            </a:r>
            <a:r>
              <a:rPr lang="es-ES" sz="2400" dirty="0" smtClean="0"/>
              <a:t> </a:t>
            </a:r>
            <a:r>
              <a:rPr lang="es-ES" sz="2400" dirty="0" err="1" smtClean="0"/>
              <a:t>what</a:t>
            </a:r>
            <a:r>
              <a:rPr lang="es-ES" sz="2400" dirty="0" smtClean="0"/>
              <a:t> </a:t>
            </a:r>
            <a:r>
              <a:rPr lang="es-ES" sz="2400" dirty="0" err="1" smtClean="0"/>
              <a:t>everyone</a:t>
            </a:r>
            <a:r>
              <a:rPr lang="es-ES" sz="2400" dirty="0" smtClean="0"/>
              <a:t> </a:t>
            </a:r>
            <a:r>
              <a:rPr lang="es-ES" sz="2400" dirty="0" err="1" smtClean="0"/>
              <a:t>said</a:t>
            </a:r>
            <a:r>
              <a:rPr lang="es-ES" sz="2400" dirty="0" smtClean="0"/>
              <a:t>. </a:t>
            </a:r>
            <a:r>
              <a:rPr lang="es-ES" sz="2400" dirty="0" err="1" smtClean="0"/>
              <a:t>Helps</a:t>
            </a:r>
            <a:r>
              <a:rPr lang="es-ES" sz="2400" dirty="0" smtClean="0"/>
              <a:t> </a:t>
            </a:r>
            <a:r>
              <a:rPr lang="es-ES" sz="2400" dirty="0" err="1" smtClean="0"/>
              <a:t>with</a:t>
            </a:r>
            <a:r>
              <a:rPr lang="es-ES" sz="2400" dirty="0" smtClean="0"/>
              <a:t> </a:t>
            </a:r>
            <a:r>
              <a:rPr lang="es-ES" sz="2400" dirty="0" err="1" smtClean="0"/>
              <a:t>fluency</a:t>
            </a:r>
            <a:r>
              <a:rPr lang="es-ES" sz="2400" dirty="0" smtClean="0"/>
              <a:t>. Can </a:t>
            </a:r>
            <a:r>
              <a:rPr lang="es-ES" sz="2400" dirty="0" err="1" smtClean="0"/>
              <a:t>be</a:t>
            </a:r>
            <a:r>
              <a:rPr lang="es-ES" sz="2400" dirty="0" smtClean="0"/>
              <a:t> </a:t>
            </a:r>
            <a:r>
              <a:rPr lang="es-ES" sz="2400" dirty="0" err="1" smtClean="0"/>
              <a:t>used</a:t>
            </a:r>
            <a:r>
              <a:rPr lang="es-ES" sz="2400" dirty="0" smtClean="0"/>
              <a:t> </a:t>
            </a:r>
            <a:r>
              <a:rPr lang="es-ES" sz="2400" dirty="0" err="1" smtClean="0"/>
              <a:t>with</a:t>
            </a:r>
            <a:r>
              <a:rPr lang="es-ES" sz="2400" dirty="0" smtClean="0"/>
              <a:t> </a:t>
            </a:r>
            <a:r>
              <a:rPr lang="es-ES" sz="2400" dirty="0" err="1" smtClean="0"/>
              <a:t>different</a:t>
            </a:r>
            <a:r>
              <a:rPr lang="es-ES" sz="2400" dirty="0" smtClean="0"/>
              <a:t> tenses and </a:t>
            </a:r>
            <a:r>
              <a:rPr lang="es-ES" sz="2400" dirty="0" err="1" smtClean="0"/>
              <a:t>vocabulary</a:t>
            </a:r>
            <a:r>
              <a:rPr lang="es-ES" sz="2400" dirty="0" smtClean="0"/>
              <a:t>.</a:t>
            </a:r>
          </a:p>
        </p:txBody>
      </p:sp>
      <p:sp>
        <p:nvSpPr>
          <p:cNvPr id="4" name="3 Marcador de contenido"/>
          <p:cNvSpPr>
            <a:spLocks noGrp="1"/>
          </p:cNvSpPr>
          <p:nvPr>
            <p:ph sz="half" idx="2"/>
          </p:nvPr>
        </p:nvSpPr>
        <p:spPr>
          <a:xfrm>
            <a:off x="4178808" y="1071546"/>
            <a:ext cx="3520440" cy="5054617"/>
          </a:xfrm>
        </p:spPr>
        <p:txBody>
          <a:bodyPr>
            <a:normAutofit/>
          </a:bodyPr>
          <a:lstStyle/>
          <a:p>
            <a:pPr>
              <a:buNone/>
            </a:pPr>
            <a:r>
              <a:rPr lang="es-ES" sz="2400" dirty="0" err="1" smtClean="0"/>
              <a:t>Eg</a:t>
            </a:r>
            <a:r>
              <a:rPr lang="es-ES" sz="2400" dirty="0" smtClean="0"/>
              <a:t>. I </a:t>
            </a:r>
            <a:r>
              <a:rPr lang="es-ES" sz="2400" dirty="0" err="1" smtClean="0"/>
              <a:t>go</a:t>
            </a:r>
            <a:r>
              <a:rPr lang="es-ES" sz="2400" dirty="0" smtClean="0"/>
              <a:t> </a:t>
            </a:r>
            <a:r>
              <a:rPr lang="es-ES" sz="2400" dirty="0" err="1" smtClean="0"/>
              <a:t>to</a:t>
            </a:r>
            <a:r>
              <a:rPr lang="es-ES" sz="2400" dirty="0" smtClean="0"/>
              <a:t> my </a:t>
            </a:r>
            <a:r>
              <a:rPr lang="es-ES" sz="2400" dirty="0" err="1" smtClean="0"/>
              <a:t>Grandmother´s</a:t>
            </a:r>
            <a:r>
              <a:rPr lang="es-ES" sz="2400" dirty="0" smtClean="0"/>
              <a:t> </a:t>
            </a:r>
            <a:r>
              <a:rPr lang="es-ES" sz="2400" dirty="0" err="1" smtClean="0"/>
              <a:t>house</a:t>
            </a:r>
            <a:r>
              <a:rPr lang="es-ES" sz="2400" dirty="0" smtClean="0"/>
              <a:t> and I </a:t>
            </a:r>
            <a:r>
              <a:rPr lang="es-ES" sz="2400" dirty="0" err="1" smtClean="0"/>
              <a:t>always</a:t>
            </a:r>
            <a:r>
              <a:rPr lang="es-ES" sz="2400" dirty="0" smtClean="0"/>
              <a:t> </a:t>
            </a:r>
            <a:r>
              <a:rPr lang="es-ES" sz="2400" dirty="0" err="1" smtClean="0"/>
              <a:t>take</a:t>
            </a:r>
            <a:r>
              <a:rPr lang="es-ES" sz="2400" dirty="0" smtClean="0"/>
              <a:t>…</a:t>
            </a:r>
          </a:p>
          <a:p>
            <a:pPr>
              <a:buNone/>
            </a:pPr>
            <a:r>
              <a:rPr lang="es-ES" sz="2400" dirty="0" smtClean="0"/>
              <a:t>I </a:t>
            </a:r>
            <a:r>
              <a:rPr lang="es-ES" sz="2400" dirty="0" err="1" smtClean="0"/>
              <a:t>went</a:t>
            </a:r>
            <a:r>
              <a:rPr lang="es-ES" sz="2400" dirty="0" smtClean="0"/>
              <a:t> </a:t>
            </a:r>
            <a:r>
              <a:rPr lang="es-ES" sz="2400" dirty="0" err="1" smtClean="0"/>
              <a:t>to</a:t>
            </a:r>
            <a:r>
              <a:rPr lang="es-ES" sz="2400" dirty="0" smtClean="0"/>
              <a:t> my </a:t>
            </a:r>
            <a:r>
              <a:rPr lang="es-ES" sz="2400" dirty="0" err="1" smtClean="0"/>
              <a:t>grandmother´s</a:t>
            </a:r>
            <a:r>
              <a:rPr lang="es-ES" sz="2400" dirty="0" smtClean="0"/>
              <a:t> </a:t>
            </a:r>
            <a:r>
              <a:rPr lang="es-ES" sz="2400" dirty="0" err="1" smtClean="0"/>
              <a:t>house</a:t>
            </a:r>
            <a:r>
              <a:rPr lang="es-ES" sz="2400" dirty="0" smtClean="0"/>
              <a:t> and I </a:t>
            </a:r>
            <a:r>
              <a:rPr lang="es-ES" sz="2400" dirty="0" err="1" smtClean="0"/>
              <a:t>took</a:t>
            </a:r>
            <a:r>
              <a:rPr lang="es-ES" sz="2400" dirty="0" smtClean="0"/>
              <a:t>…</a:t>
            </a:r>
          </a:p>
          <a:p>
            <a:pPr>
              <a:buNone/>
            </a:pPr>
            <a:r>
              <a:rPr lang="es-ES" sz="2400" dirty="0" smtClean="0"/>
              <a:t>Harry </a:t>
            </a:r>
            <a:r>
              <a:rPr lang="es-ES" sz="2400" dirty="0" err="1" smtClean="0"/>
              <a:t>goes</a:t>
            </a:r>
            <a:r>
              <a:rPr lang="es-ES" sz="2400" dirty="0" smtClean="0"/>
              <a:t> </a:t>
            </a:r>
            <a:r>
              <a:rPr lang="es-ES" sz="2400" dirty="0" err="1" smtClean="0"/>
              <a:t>to</a:t>
            </a:r>
            <a:r>
              <a:rPr lang="es-ES" sz="2400" dirty="0" smtClean="0"/>
              <a:t> </a:t>
            </a:r>
            <a:r>
              <a:rPr lang="es-ES" sz="2400" dirty="0" err="1" smtClean="0"/>
              <a:t>his</a:t>
            </a:r>
            <a:r>
              <a:rPr lang="es-ES" sz="2400" dirty="0" smtClean="0"/>
              <a:t> </a:t>
            </a:r>
            <a:r>
              <a:rPr lang="es-ES" sz="2400" dirty="0" err="1" smtClean="0"/>
              <a:t>grandmother´s</a:t>
            </a:r>
            <a:r>
              <a:rPr lang="es-ES" sz="2400" dirty="0" smtClean="0"/>
              <a:t> </a:t>
            </a:r>
            <a:r>
              <a:rPr lang="es-ES" sz="2400" dirty="0" err="1" smtClean="0"/>
              <a:t>house</a:t>
            </a:r>
            <a:r>
              <a:rPr lang="es-ES" sz="2400" dirty="0" smtClean="0"/>
              <a:t> and he </a:t>
            </a:r>
            <a:r>
              <a:rPr lang="es-ES" sz="2400" dirty="0" err="1" smtClean="0"/>
              <a:t>always</a:t>
            </a:r>
            <a:r>
              <a:rPr lang="es-ES" sz="2400" dirty="0" smtClean="0"/>
              <a:t> </a:t>
            </a:r>
            <a:r>
              <a:rPr lang="es-ES" sz="2400" dirty="0" err="1" smtClean="0"/>
              <a:t>takes</a:t>
            </a:r>
            <a:r>
              <a:rPr lang="es-ES" sz="2400" dirty="0" smtClean="0"/>
              <a:t>…</a:t>
            </a:r>
          </a:p>
          <a:p>
            <a:pPr>
              <a:buNone/>
            </a:pPr>
            <a:r>
              <a:rPr lang="es-ES" sz="2400" dirty="0" smtClean="0"/>
              <a:t>I </a:t>
            </a:r>
            <a:r>
              <a:rPr lang="es-ES" sz="2400" dirty="0" err="1" smtClean="0"/>
              <a:t>go</a:t>
            </a:r>
            <a:r>
              <a:rPr lang="es-ES" sz="2400" dirty="0" smtClean="0"/>
              <a:t> shopping and I </a:t>
            </a:r>
            <a:r>
              <a:rPr lang="es-ES" sz="2400" dirty="0" err="1" smtClean="0"/>
              <a:t>always</a:t>
            </a:r>
            <a:r>
              <a:rPr lang="es-ES" sz="2400" dirty="0" smtClean="0"/>
              <a:t> </a:t>
            </a:r>
            <a:r>
              <a:rPr lang="es-ES" sz="2400" dirty="0" err="1" smtClean="0"/>
              <a:t>buy</a:t>
            </a:r>
            <a:r>
              <a:rPr lang="es-ES" sz="2400" dirty="0" smtClean="0"/>
              <a:t>…</a:t>
            </a:r>
            <a:endParaRPr lang="es-E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20040"/>
            <a:ext cx="7239000" cy="608630"/>
          </a:xfrm>
        </p:spPr>
        <p:txBody>
          <a:bodyPr/>
          <a:lstStyle/>
          <a:p>
            <a:pPr algn="ctr"/>
            <a:r>
              <a:rPr lang="en-US" dirty="0" smtClean="0"/>
              <a:t>Warm-ups </a:t>
            </a:r>
            <a:r>
              <a:rPr lang="en-US" dirty="0"/>
              <a:t>for Advanced</a:t>
            </a:r>
          </a:p>
        </p:txBody>
      </p:sp>
      <p:sp>
        <p:nvSpPr>
          <p:cNvPr id="7171" name="Rectangle 3"/>
          <p:cNvSpPr>
            <a:spLocks noGrp="1" noChangeArrowheads="1"/>
          </p:cNvSpPr>
          <p:nvPr>
            <p:ph idx="1"/>
          </p:nvPr>
        </p:nvSpPr>
        <p:spPr>
          <a:xfrm>
            <a:off x="457200" y="1071546"/>
            <a:ext cx="7239000" cy="5384190"/>
          </a:xfrm>
          <a:ln>
            <a:solidFill>
              <a:schemeClr val="tx1"/>
            </a:solidFill>
          </a:ln>
        </p:spPr>
        <p:txBody>
          <a:bodyPr>
            <a:normAutofit fontScale="92500" lnSpcReduction="10000"/>
          </a:bodyPr>
          <a:lstStyle/>
          <a:p>
            <a:r>
              <a:rPr lang="en-US" b="1" u="sng" dirty="0"/>
              <a:t>Just-a-Minute</a:t>
            </a:r>
            <a:r>
              <a:rPr lang="en-US" b="1" dirty="0"/>
              <a:t> </a:t>
            </a:r>
            <a:r>
              <a:rPr lang="en-US" dirty="0"/>
              <a:t> Students get a category and have to describe all 8 words in a minute.</a:t>
            </a:r>
          </a:p>
          <a:p>
            <a:endParaRPr lang="en-US" b="1" u="sng" dirty="0" smtClean="0"/>
          </a:p>
          <a:p>
            <a:r>
              <a:rPr lang="en-US" b="1" u="sng" dirty="0" smtClean="0"/>
              <a:t>Role </a:t>
            </a:r>
            <a:r>
              <a:rPr lang="en-US" b="1" u="sng" dirty="0"/>
              <a:t>Plays</a:t>
            </a:r>
            <a:r>
              <a:rPr lang="en-US" u="sng" dirty="0"/>
              <a:t>  </a:t>
            </a:r>
            <a:r>
              <a:rPr lang="en-US" dirty="0"/>
              <a:t>students can work together to plan the role play or just be spontaneous</a:t>
            </a:r>
            <a:r>
              <a:rPr lang="en-US" dirty="0" smtClean="0"/>
              <a:t>!</a:t>
            </a:r>
          </a:p>
          <a:p>
            <a:endParaRPr lang="en-US" b="1" u="sng" dirty="0" smtClean="0"/>
          </a:p>
          <a:p>
            <a:r>
              <a:rPr lang="en-US" b="1" u="sng" dirty="0" smtClean="0"/>
              <a:t>20 </a:t>
            </a:r>
            <a:r>
              <a:rPr lang="en-US" b="1" u="sng" dirty="0" smtClean="0"/>
              <a:t>questions- </a:t>
            </a:r>
            <a:r>
              <a:rPr lang="en-US" dirty="0" smtClean="0"/>
              <a:t>animal, vegetable, or mineral. Give a list of helpful questions.</a:t>
            </a:r>
            <a:endParaRPr lang="en-US" dirty="0"/>
          </a:p>
          <a:p>
            <a:endParaRPr lang="en-US" b="1" u="sng" dirty="0" smtClean="0"/>
          </a:p>
          <a:p>
            <a:r>
              <a:rPr lang="en-US" b="1" u="sng" dirty="0" smtClean="0"/>
              <a:t>Read </a:t>
            </a:r>
            <a:r>
              <a:rPr lang="en-US" b="1" u="sng" dirty="0" smtClean="0"/>
              <a:t>a poem- </a:t>
            </a:r>
            <a:r>
              <a:rPr lang="en-US" dirty="0" smtClean="0"/>
              <a:t>and discuss</a:t>
            </a:r>
          </a:p>
          <a:p>
            <a:endParaRPr lang="en-US" b="1" u="sng" dirty="0" smtClean="0"/>
          </a:p>
          <a:p>
            <a:r>
              <a:rPr lang="en-US" b="1" u="sng" dirty="0" smtClean="0"/>
              <a:t>Comic </a:t>
            </a:r>
            <a:r>
              <a:rPr lang="en-US" b="1" u="sng" dirty="0" smtClean="0"/>
              <a:t>Strips</a:t>
            </a:r>
            <a:r>
              <a:rPr lang="en-US" u="sng" dirty="0" smtClean="0"/>
              <a:t>- </a:t>
            </a:r>
            <a:r>
              <a:rPr lang="en-US" dirty="0" smtClean="0"/>
              <a:t>students fill in dialogue</a:t>
            </a:r>
          </a:p>
          <a:p>
            <a:pPr algn="ctr">
              <a:buNone/>
            </a:pPr>
            <a:r>
              <a:rPr lang="en-US" sz="2400" dirty="0" smtClean="0"/>
              <a:t>www.eslthemes.com/comic_writing/strips</a:t>
            </a:r>
          </a:p>
          <a:p>
            <a:pPr algn="ctr">
              <a:buNone/>
            </a:pPr>
            <a:endParaRPr lang="en-US" sz="2400" dirty="0" smtClean="0"/>
          </a:p>
          <a:p>
            <a:pPr algn="ctr">
              <a:buNone/>
            </a:pPr>
            <a:endParaRPr lang="en-US" sz="24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751506"/>
          </a:xfrm>
        </p:spPr>
        <p:txBody>
          <a:bodyPr/>
          <a:lstStyle/>
          <a:p>
            <a:pPr algn="ctr"/>
            <a:r>
              <a:rPr lang="es-ES" dirty="0" err="1" smtClean="0"/>
              <a:t>Fill</a:t>
            </a:r>
            <a:r>
              <a:rPr lang="es-ES" dirty="0" smtClean="0"/>
              <a:t> in </a:t>
            </a:r>
            <a:r>
              <a:rPr lang="es-ES" dirty="0" err="1" smtClean="0"/>
              <a:t>the</a:t>
            </a:r>
            <a:r>
              <a:rPr lang="es-ES" dirty="0" smtClean="0"/>
              <a:t> comic </a:t>
            </a:r>
            <a:r>
              <a:rPr lang="es-ES" dirty="0" err="1" smtClean="0"/>
              <a:t>strip</a:t>
            </a:r>
            <a:endParaRPr lang="es-ES" dirty="0"/>
          </a:p>
        </p:txBody>
      </p:sp>
      <p:pic>
        <p:nvPicPr>
          <p:cNvPr id="4" name="3 Marcador de contenido" descr="strip20.gif"/>
          <p:cNvPicPr>
            <a:picLocks noGrp="1" noChangeAspect="1"/>
          </p:cNvPicPr>
          <p:nvPr>
            <p:ph idx="1"/>
          </p:nvPr>
        </p:nvPicPr>
        <p:blipFill>
          <a:blip r:embed="rId2"/>
          <a:stretch>
            <a:fillRect/>
          </a:stretch>
        </p:blipFill>
        <p:spPr>
          <a:xfrm>
            <a:off x="857224" y="1071546"/>
            <a:ext cx="6429420" cy="4961748"/>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680068"/>
          </a:xfrm>
        </p:spPr>
        <p:txBody>
          <a:bodyPr/>
          <a:lstStyle/>
          <a:p>
            <a:pPr algn="ctr"/>
            <a:r>
              <a:rPr lang="es-ES" dirty="0" err="1" smtClean="0"/>
              <a:t>Fill</a:t>
            </a:r>
            <a:r>
              <a:rPr lang="es-ES" dirty="0" smtClean="0"/>
              <a:t> in </a:t>
            </a:r>
            <a:r>
              <a:rPr lang="es-ES" dirty="0" err="1" smtClean="0"/>
              <a:t>the</a:t>
            </a:r>
            <a:r>
              <a:rPr lang="es-ES" dirty="0" smtClean="0"/>
              <a:t> comic </a:t>
            </a:r>
            <a:r>
              <a:rPr lang="es-ES" dirty="0" err="1" smtClean="0"/>
              <a:t>strip</a:t>
            </a:r>
            <a:endParaRPr lang="es-ES" dirty="0"/>
          </a:p>
        </p:txBody>
      </p:sp>
      <p:pic>
        <p:nvPicPr>
          <p:cNvPr id="4" name="3 Marcador de contenido" descr="strip03.gif"/>
          <p:cNvPicPr>
            <a:picLocks noGrp="1" noChangeAspect="1"/>
          </p:cNvPicPr>
          <p:nvPr>
            <p:ph idx="1"/>
          </p:nvPr>
        </p:nvPicPr>
        <p:blipFill>
          <a:blip r:embed="rId2"/>
          <a:stretch>
            <a:fillRect/>
          </a:stretch>
        </p:blipFill>
        <p:spPr>
          <a:xfrm>
            <a:off x="785786" y="1071546"/>
            <a:ext cx="6643734" cy="4857784"/>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680068"/>
          </a:xfrm>
        </p:spPr>
        <p:txBody>
          <a:bodyPr/>
          <a:lstStyle/>
          <a:p>
            <a:pPr algn="ctr"/>
            <a:r>
              <a:rPr lang="es-ES" dirty="0" smtClean="0"/>
              <a:t>Ice </a:t>
            </a:r>
            <a:r>
              <a:rPr lang="es-ES" dirty="0" err="1" smtClean="0"/>
              <a:t>breakers</a:t>
            </a:r>
            <a:endParaRPr lang="es-ES" dirty="0"/>
          </a:p>
        </p:txBody>
      </p:sp>
      <p:sp>
        <p:nvSpPr>
          <p:cNvPr id="3" name="2 Marcador de contenido"/>
          <p:cNvSpPr>
            <a:spLocks noGrp="1"/>
          </p:cNvSpPr>
          <p:nvPr>
            <p:ph idx="1"/>
          </p:nvPr>
        </p:nvSpPr>
        <p:spPr>
          <a:xfrm>
            <a:off x="457200" y="1071546"/>
            <a:ext cx="7239000" cy="5384190"/>
          </a:xfrm>
        </p:spPr>
        <p:txBody>
          <a:bodyPr>
            <a:normAutofit fontScale="92500" lnSpcReduction="20000"/>
          </a:bodyPr>
          <a:lstStyle/>
          <a:p>
            <a:r>
              <a:rPr lang="es-ES" b="1" u="sng" dirty="0" smtClean="0"/>
              <a:t>5 </a:t>
            </a:r>
            <a:r>
              <a:rPr lang="es-ES" b="1" u="sng" dirty="0" err="1" smtClean="0"/>
              <a:t>similarities</a:t>
            </a:r>
            <a:r>
              <a:rPr lang="es-ES" b="1" u="sng" dirty="0" smtClean="0"/>
              <a:t>, 5 </a:t>
            </a:r>
            <a:r>
              <a:rPr lang="es-ES" b="1" u="sng" dirty="0" err="1" smtClean="0"/>
              <a:t>differences</a:t>
            </a:r>
            <a:r>
              <a:rPr lang="es-ES" b="1" u="sng" dirty="0" smtClean="0"/>
              <a:t>- </a:t>
            </a:r>
            <a:r>
              <a:rPr lang="es-ES" dirty="0" smtClean="0"/>
              <a:t>in </a:t>
            </a:r>
            <a:r>
              <a:rPr lang="es-ES" dirty="0" err="1" smtClean="0"/>
              <a:t>groups</a:t>
            </a:r>
            <a:r>
              <a:rPr lang="es-ES" dirty="0" smtClean="0"/>
              <a:t>, </a:t>
            </a:r>
            <a:r>
              <a:rPr lang="es-ES" dirty="0" err="1" smtClean="0"/>
              <a:t>students</a:t>
            </a:r>
            <a:r>
              <a:rPr lang="es-ES" dirty="0" smtClean="0"/>
              <a:t> </a:t>
            </a:r>
            <a:r>
              <a:rPr lang="es-ES" dirty="0" err="1" smtClean="0"/>
              <a:t>ask</a:t>
            </a:r>
            <a:r>
              <a:rPr lang="es-ES" dirty="0" smtClean="0"/>
              <a:t> </a:t>
            </a:r>
            <a:r>
              <a:rPr lang="es-ES" dirty="0" err="1" smtClean="0"/>
              <a:t>questions</a:t>
            </a:r>
            <a:r>
              <a:rPr lang="es-ES" dirty="0" smtClean="0"/>
              <a:t> </a:t>
            </a:r>
            <a:r>
              <a:rPr lang="es-ES" dirty="0" err="1" smtClean="0"/>
              <a:t>to</a:t>
            </a:r>
            <a:r>
              <a:rPr lang="es-ES" dirty="0" smtClean="0"/>
              <a:t> </a:t>
            </a:r>
            <a:r>
              <a:rPr lang="es-ES" dirty="0" err="1" smtClean="0"/>
              <a:t>find</a:t>
            </a:r>
            <a:r>
              <a:rPr lang="es-ES" dirty="0" smtClean="0"/>
              <a:t> 5 </a:t>
            </a:r>
            <a:r>
              <a:rPr lang="es-ES" dirty="0" err="1" smtClean="0"/>
              <a:t>things</a:t>
            </a:r>
            <a:r>
              <a:rPr lang="es-ES" dirty="0" smtClean="0"/>
              <a:t> </a:t>
            </a:r>
            <a:r>
              <a:rPr lang="es-ES" dirty="0" err="1" smtClean="0"/>
              <a:t>they</a:t>
            </a:r>
            <a:r>
              <a:rPr lang="es-ES" dirty="0" smtClean="0"/>
              <a:t> </a:t>
            </a:r>
            <a:r>
              <a:rPr lang="es-ES" dirty="0" err="1" smtClean="0"/>
              <a:t>have</a:t>
            </a:r>
            <a:r>
              <a:rPr lang="es-ES" dirty="0" smtClean="0"/>
              <a:t> done and 5 </a:t>
            </a:r>
            <a:r>
              <a:rPr lang="es-ES" dirty="0" err="1" smtClean="0"/>
              <a:t>things</a:t>
            </a:r>
            <a:r>
              <a:rPr lang="es-ES" dirty="0" smtClean="0"/>
              <a:t> </a:t>
            </a:r>
            <a:r>
              <a:rPr lang="es-ES" dirty="0" err="1" smtClean="0"/>
              <a:t>they</a:t>
            </a:r>
            <a:r>
              <a:rPr lang="es-ES" dirty="0" smtClean="0"/>
              <a:t> </a:t>
            </a:r>
            <a:r>
              <a:rPr lang="es-ES" dirty="0" err="1" smtClean="0"/>
              <a:t>haven´t</a:t>
            </a:r>
            <a:r>
              <a:rPr lang="es-ES" dirty="0" smtClean="0"/>
              <a:t>. (</a:t>
            </a:r>
            <a:r>
              <a:rPr lang="es-ES" dirty="0" err="1" smtClean="0"/>
              <a:t>present</a:t>
            </a:r>
            <a:r>
              <a:rPr lang="es-ES" dirty="0" smtClean="0"/>
              <a:t> </a:t>
            </a:r>
            <a:r>
              <a:rPr lang="es-ES" dirty="0" err="1" smtClean="0"/>
              <a:t>perfect</a:t>
            </a:r>
            <a:r>
              <a:rPr lang="es-ES" dirty="0" smtClean="0"/>
              <a:t>.)</a:t>
            </a:r>
          </a:p>
          <a:p>
            <a:pPr>
              <a:buNone/>
            </a:pPr>
            <a:endParaRPr lang="es-ES" dirty="0" smtClean="0"/>
          </a:p>
          <a:p>
            <a:r>
              <a:rPr lang="en-US" b="1" u="sng" dirty="0" smtClean="0"/>
              <a:t>My name is? -</a:t>
            </a:r>
            <a:r>
              <a:rPr lang="en-US" dirty="0" smtClean="0"/>
              <a:t>Go around the group and ask each student to say his/her name and attach an adjective that starts with the same letter of his name e.g. generous Grahame, dynamic Dave. Write them down and refer to them by this for the rest of the evening. (adjectives)</a:t>
            </a:r>
          </a:p>
          <a:p>
            <a:endParaRPr lang="es-ES" dirty="0" smtClean="0"/>
          </a:p>
          <a:p>
            <a:r>
              <a:rPr lang="en-US" b="1" u="sng" dirty="0" smtClean="0"/>
              <a:t>Desert Island </a:t>
            </a:r>
            <a:r>
              <a:rPr lang="en-US" dirty="0" smtClean="0"/>
              <a:t>- 'You've been exiled to a deserted island for a year! You may take one piece of music, one book (which is not the Bible) and one luxury item you can carry with you i.e. not a boat to leave the island! What would you take and why?' (conditional)</a:t>
            </a:r>
          </a:p>
          <a:p>
            <a:endParaRPr lang="en-US" dirty="0" smtClean="0"/>
          </a:p>
          <a:p>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751506"/>
          </a:xfrm>
        </p:spPr>
        <p:txBody>
          <a:bodyPr>
            <a:normAutofit/>
          </a:bodyPr>
          <a:lstStyle/>
          <a:p>
            <a:pPr algn="ctr"/>
            <a:r>
              <a:rPr lang="es-ES" dirty="0" smtClean="0"/>
              <a:t>Ice </a:t>
            </a:r>
            <a:r>
              <a:rPr lang="es-ES" dirty="0" err="1" smtClean="0"/>
              <a:t>breakers</a:t>
            </a:r>
            <a:endParaRPr lang="es-ES" dirty="0"/>
          </a:p>
        </p:txBody>
      </p:sp>
      <p:sp>
        <p:nvSpPr>
          <p:cNvPr id="3" name="2 Marcador de contenido"/>
          <p:cNvSpPr>
            <a:spLocks noGrp="1"/>
          </p:cNvSpPr>
          <p:nvPr>
            <p:ph idx="1"/>
          </p:nvPr>
        </p:nvSpPr>
        <p:spPr>
          <a:xfrm>
            <a:off x="457200" y="1214422"/>
            <a:ext cx="7239000" cy="5241314"/>
          </a:xfrm>
        </p:spPr>
        <p:txBody>
          <a:bodyPr>
            <a:normAutofit fontScale="92500" lnSpcReduction="20000"/>
          </a:bodyPr>
          <a:lstStyle/>
          <a:p>
            <a:r>
              <a:rPr lang="es-ES" b="1" u="sng" dirty="0" smtClean="0"/>
              <a:t>I </a:t>
            </a:r>
            <a:r>
              <a:rPr lang="es-ES" b="1" u="sng" dirty="0" err="1" smtClean="0"/>
              <a:t>have</a:t>
            </a:r>
            <a:r>
              <a:rPr lang="es-ES" b="1" u="sng" dirty="0" smtClean="0"/>
              <a:t> </a:t>
            </a:r>
            <a:r>
              <a:rPr lang="es-ES" b="1" u="sng" dirty="0" err="1" smtClean="0"/>
              <a:t>never</a:t>
            </a:r>
            <a:r>
              <a:rPr lang="es-ES" b="1" u="sng" dirty="0" smtClean="0"/>
              <a:t>….. </a:t>
            </a:r>
            <a:r>
              <a:rPr lang="es-ES" dirty="0" smtClean="0"/>
              <a:t>- </a:t>
            </a:r>
            <a:r>
              <a:rPr lang="es-ES" dirty="0" err="1" smtClean="0"/>
              <a:t>students</a:t>
            </a:r>
            <a:r>
              <a:rPr lang="es-ES" dirty="0" smtClean="0"/>
              <a:t> </a:t>
            </a:r>
            <a:r>
              <a:rPr lang="es-ES" dirty="0" err="1" smtClean="0"/>
              <a:t>sit</a:t>
            </a:r>
            <a:r>
              <a:rPr lang="es-ES" dirty="0" smtClean="0"/>
              <a:t> in a </a:t>
            </a:r>
            <a:r>
              <a:rPr lang="es-ES" dirty="0" err="1" smtClean="0"/>
              <a:t>circle</a:t>
            </a:r>
            <a:r>
              <a:rPr lang="es-ES" dirty="0" smtClean="0"/>
              <a:t>. </a:t>
            </a:r>
            <a:r>
              <a:rPr lang="es-ES" dirty="0" err="1" smtClean="0"/>
              <a:t>Someone</a:t>
            </a:r>
            <a:r>
              <a:rPr lang="es-ES" dirty="0" smtClean="0"/>
              <a:t> in </a:t>
            </a:r>
            <a:r>
              <a:rPr lang="es-ES" dirty="0" err="1" smtClean="0"/>
              <a:t>the</a:t>
            </a:r>
            <a:r>
              <a:rPr lang="es-ES" dirty="0" smtClean="0"/>
              <a:t> </a:t>
            </a:r>
            <a:r>
              <a:rPr lang="es-ES" dirty="0" err="1" smtClean="0"/>
              <a:t>middle</a:t>
            </a:r>
            <a:r>
              <a:rPr lang="es-ES" dirty="0" smtClean="0"/>
              <a:t> </a:t>
            </a:r>
            <a:r>
              <a:rPr lang="es-ES" dirty="0" err="1" smtClean="0"/>
              <a:t>says</a:t>
            </a:r>
            <a:r>
              <a:rPr lang="es-ES" dirty="0" smtClean="0"/>
              <a:t> I </a:t>
            </a:r>
            <a:r>
              <a:rPr lang="es-ES" dirty="0" err="1" smtClean="0"/>
              <a:t>have</a:t>
            </a:r>
            <a:r>
              <a:rPr lang="es-ES" dirty="0" smtClean="0"/>
              <a:t> </a:t>
            </a:r>
            <a:r>
              <a:rPr lang="es-ES" dirty="0" err="1" smtClean="0"/>
              <a:t>never</a:t>
            </a:r>
            <a:r>
              <a:rPr lang="es-ES" dirty="0" smtClean="0"/>
              <a:t>…. </a:t>
            </a:r>
            <a:r>
              <a:rPr lang="es-ES" dirty="0" err="1" smtClean="0"/>
              <a:t>If</a:t>
            </a:r>
            <a:r>
              <a:rPr lang="es-ES" dirty="0" smtClean="0"/>
              <a:t> </a:t>
            </a:r>
            <a:r>
              <a:rPr lang="es-ES" dirty="0" err="1" smtClean="0"/>
              <a:t>you</a:t>
            </a:r>
            <a:r>
              <a:rPr lang="es-ES" dirty="0" smtClean="0"/>
              <a:t> </a:t>
            </a:r>
            <a:r>
              <a:rPr lang="es-ES" dirty="0" err="1" smtClean="0"/>
              <a:t>have</a:t>
            </a:r>
            <a:r>
              <a:rPr lang="es-ES" dirty="0" smtClean="0"/>
              <a:t> done </a:t>
            </a:r>
            <a:r>
              <a:rPr lang="es-ES" dirty="0" err="1" smtClean="0"/>
              <a:t>that</a:t>
            </a:r>
            <a:r>
              <a:rPr lang="es-ES" dirty="0" smtClean="0"/>
              <a:t> </a:t>
            </a:r>
            <a:r>
              <a:rPr lang="es-ES" dirty="0" err="1" smtClean="0"/>
              <a:t>thing</a:t>
            </a:r>
            <a:r>
              <a:rPr lang="es-ES" dirty="0" smtClean="0"/>
              <a:t>, </a:t>
            </a:r>
            <a:r>
              <a:rPr lang="es-ES" dirty="0" err="1" smtClean="0"/>
              <a:t>you</a:t>
            </a:r>
            <a:r>
              <a:rPr lang="es-ES" dirty="0" smtClean="0"/>
              <a:t> </a:t>
            </a:r>
            <a:r>
              <a:rPr lang="es-ES" dirty="0" err="1" smtClean="0"/>
              <a:t>have</a:t>
            </a:r>
            <a:r>
              <a:rPr lang="es-ES" dirty="0" smtClean="0"/>
              <a:t> </a:t>
            </a:r>
            <a:r>
              <a:rPr lang="es-ES" dirty="0" err="1" smtClean="0"/>
              <a:t>to</a:t>
            </a:r>
            <a:r>
              <a:rPr lang="es-ES" dirty="0" smtClean="0"/>
              <a:t> </a:t>
            </a:r>
            <a:r>
              <a:rPr lang="es-ES" dirty="0" err="1" smtClean="0"/>
              <a:t>move</a:t>
            </a:r>
            <a:r>
              <a:rPr lang="es-ES" dirty="0" smtClean="0"/>
              <a:t> </a:t>
            </a:r>
            <a:r>
              <a:rPr lang="es-ES" dirty="0" err="1" smtClean="0"/>
              <a:t>seats</a:t>
            </a:r>
            <a:r>
              <a:rPr lang="es-ES" dirty="0" smtClean="0"/>
              <a:t>. </a:t>
            </a:r>
            <a:r>
              <a:rPr lang="es-ES" dirty="0" err="1" smtClean="0"/>
              <a:t>This</a:t>
            </a:r>
            <a:r>
              <a:rPr lang="es-ES" dirty="0" smtClean="0"/>
              <a:t> </a:t>
            </a:r>
            <a:r>
              <a:rPr lang="es-ES" dirty="0" err="1" smtClean="0"/>
              <a:t>is</a:t>
            </a:r>
            <a:r>
              <a:rPr lang="es-ES" dirty="0" smtClean="0"/>
              <a:t> </a:t>
            </a:r>
            <a:r>
              <a:rPr lang="es-ES" dirty="0" err="1" smtClean="0"/>
              <a:t>fun</a:t>
            </a:r>
            <a:r>
              <a:rPr lang="es-ES" dirty="0" smtClean="0"/>
              <a:t>!! (</a:t>
            </a:r>
            <a:r>
              <a:rPr lang="es-ES" dirty="0" err="1" smtClean="0"/>
              <a:t>present</a:t>
            </a:r>
            <a:r>
              <a:rPr lang="es-ES" dirty="0" smtClean="0"/>
              <a:t> </a:t>
            </a:r>
            <a:r>
              <a:rPr lang="es-ES" dirty="0" err="1" smtClean="0"/>
              <a:t>perfect</a:t>
            </a:r>
            <a:r>
              <a:rPr lang="es-ES" dirty="0" smtClean="0"/>
              <a:t>)</a:t>
            </a:r>
          </a:p>
          <a:p>
            <a:endParaRPr lang="es-ES" dirty="0" smtClean="0"/>
          </a:p>
          <a:p>
            <a:r>
              <a:rPr lang="en-US" b="1" u="sng" dirty="0" smtClean="0"/>
              <a:t>Line up </a:t>
            </a:r>
            <a:r>
              <a:rPr lang="en-US" dirty="0" smtClean="0"/>
              <a:t>– Ask students to line up. Works best with 8-10 in a line. If you’ve got a bigger group, split them up and challenge each line to complete the task first. Ask the group to form a new line in order of…. </a:t>
            </a:r>
          </a:p>
          <a:p>
            <a:pPr>
              <a:buNone/>
            </a:pPr>
            <a:r>
              <a:rPr lang="en-US" sz="1900" dirty="0" smtClean="0"/>
              <a:t>• Height, from smallest to tallest. </a:t>
            </a:r>
          </a:p>
          <a:p>
            <a:pPr>
              <a:buNone/>
            </a:pPr>
            <a:r>
              <a:rPr lang="en-US" sz="1900" dirty="0" smtClean="0"/>
              <a:t>• Birthdays, from January through to December. </a:t>
            </a:r>
          </a:p>
          <a:p>
            <a:pPr>
              <a:buNone/>
            </a:pPr>
            <a:r>
              <a:rPr lang="en-US" sz="1900" dirty="0" smtClean="0"/>
              <a:t>• Shoe size, from smallest to largest. </a:t>
            </a:r>
          </a:p>
          <a:p>
            <a:pPr>
              <a:buNone/>
            </a:pPr>
            <a:r>
              <a:rPr lang="en-US" sz="1900" dirty="0" smtClean="0"/>
              <a:t>• Alphabetical first names (A-Z). </a:t>
            </a:r>
          </a:p>
          <a:p>
            <a:pPr>
              <a:buNone/>
            </a:pPr>
            <a:r>
              <a:rPr lang="en-US" sz="1900" dirty="0" smtClean="0"/>
              <a:t>• Alphabetical mothers first names. </a:t>
            </a:r>
          </a:p>
          <a:p>
            <a:pPr>
              <a:buNone/>
            </a:pPr>
            <a:r>
              <a:rPr lang="en-US" sz="1900" dirty="0" smtClean="0"/>
              <a:t>• Alphabetical grandmother's first names! </a:t>
            </a:r>
          </a:p>
          <a:p>
            <a:pPr>
              <a:buNone/>
            </a:pPr>
            <a:r>
              <a:rPr lang="en-US" sz="1900" dirty="0" smtClean="0"/>
              <a:t>• Anything else you think up. </a:t>
            </a:r>
          </a:p>
          <a:p>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660688"/>
          </a:xfrm>
        </p:spPr>
        <p:txBody>
          <a:bodyPr/>
          <a:lstStyle/>
          <a:p>
            <a:pPr algn="ctr"/>
            <a:r>
              <a:rPr lang="es-ES" dirty="0"/>
              <a:t>Ice </a:t>
            </a:r>
            <a:r>
              <a:rPr lang="es-ES" dirty="0" err="1"/>
              <a:t>breakers</a:t>
            </a:r>
            <a:endParaRPr lang="es-HN" dirty="0"/>
          </a:p>
        </p:txBody>
      </p:sp>
      <p:sp>
        <p:nvSpPr>
          <p:cNvPr id="3" name="2 Marcador de contenido"/>
          <p:cNvSpPr>
            <a:spLocks noGrp="1"/>
          </p:cNvSpPr>
          <p:nvPr>
            <p:ph idx="1"/>
          </p:nvPr>
        </p:nvSpPr>
        <p:spPr>
          <a:xfrm>
            <a:off x="457200" y="1124744"/>
            <a:ext cx="7239000" cy="5330992"/>
          </a:xfrm>
        </p:spPr>
        <p:txBody>
          <a:bodyPr>
            <a:normAutofit fontScale="25000" lnSpcReduction="20000"/>
          </a:bodyPr>
          <a:lstStyle/>
          <a:p>
            <a:r>
              <a:rPr lang="en-US" sz="9600" b="1" u="sng" dirty="0"/>
              <a:t>Would you rather..? </a:t>
            </a:r>
            <a:r>
              <a:rPr lang="en-US" sz="7400" dirty="0" smtClean="0"/>
              <a:t>Questions </a:t>
            </a:r>
            <a:r>
              <a:rPr lang="en-US" sz="7400" dirty="0"/>
              <a:t>may range from silly trivia to more serious content. On the way you might </a:t>
            </a:r>
            <a:r>
              <a:rPr lang="en-US" sz="7400" dirty="0" smtClean="0"/>
              <a:t>find </a:t>
            </a:r>
            <a:r>
              <a:rPr lang="en-US" sz="7400" dirty="0"/>
              <a:t>out some interesting things about your young people! Place a line of tape down </a:t>
            </a:r>
            <a:r>
              <a:rPr lang="en-US" sz="7400" dirty="0" smtClean="0"/>
              <a:t>the </a:t>
            </a:r>
            <a:r>
              <a:rPr lang="en-US" sz="7400" dirty="0" err="1"/>
              <a:t>centre</a:t>
            </a:r>
            <a:r>
              <a:rPr lang="en-US" sz="7400" dirty="0"/>
              <a:t> of the room. Ask the group to straddle the tape. </a:t>
            </a:r>
            <a:r>
              <a:rPr lang="en-US" dirty="0"/>
              <a:t> </a:t>
            </a:r>
            <a:endParaRPr lang="en-US" dirty="0" smtClean="0"/>
          </a:p>
          <a:p>
            <a:endParaRPr lang="en-US" dirty="0"/>
          </a:p>
          <a:p>
            <a:pPr marL="0" indent="0">
              <a:buNone/>
            </a:pPr>
            <a:r>
              <a:rPr lang="en-US" sz="6400" dirty="0" smtClean="0"/>
              <a:t>Would </a:t>
            </a:r>
            <a:r>
              <a:rPr lang="en-US" sz="6400" dirty="0"/>
              <a:t>you rather..?</a:t>
            </a:r>
            <a:r>
              <a:rPr lang="en-US" sz="6400"/>
              <a:t> </a:t>
            </a:r>
            <a:endParaRPr lang="en-US" sz="6400" dirty="0"/>
          </a:p>
          <a:p>
            <a:r>
              <a:rPr lang="en-US" sz="6400" dirty="0"/>
              <a:t>• Visit the doctor or the dentist? </a:t>
            </a:r>
          </a:p>
          <a:p>
            <a:r>
              <a:rPr lang="en-US" sz="6400" dirty="0"/>
              <a:t>• Eat broccoli or carrots? </a:t>
            </a:r>
          </a:p>
          <a:p>
            <a:r>
              <a:rPr lang="en-US" sz="6400" dirty="0"/>
              <a:t>• Watch TV or listen to music? </a:t>
            </a:r>
          </a:p>
          <a:p>
            <a:r>
              <a:rPr lang="en-US" sz="6400" dirty="0"/>
              <a:t>• Own a lizard or a snake? </a:t>
            </a:r>
          </a:p>
          <a:p>
            <a:r>
              <a:rPr lang="en-US" sz="6400" dirty="0"/>
              <a:t>• Have a beach holiday or a mountain holiday? </a:t>
            </a:r>
          </a:p>
          <a:p>
            <a:r>
              <a:rPr lang="en-US" sz="6400" dirty="0"/>
              <a:t>• Be an apple or a banana? </a:t>
            </a:r>
          </a:p>
          <a:p>
            <a:r>
              <a:rPr lang="en-US" sz="6400" dirty="0"/>
              <a:t>• Be invisible or be able to read minds? </a:t>
            </a:r>
          </a:p>
          <a:p>
            <a:r>
              <a:rPr lang="en-US" sz="6400" dirty="0"/>
              <a:t>• Be hairy all over or completely bald? </a:t>
            </a:r>
          </a:p>
          <a:p>
            <a:r>
              <a:rPr lang="en-US" sz="6400" dirty="0"/>
              <a:t>• Be the most popular or the smartest person you know? </a:t>
            </a:r>
          </a:p>
          <a:p>
            <a:r>
              <a:rPr lang="en-US" sz="6400" dirty="0"/>
              <a:t>• Make headlines for saving somebody's life or winning a Nobel Prize? </a:t>
            </a:r>
          </a:p>
          <a:p>
            <a:r>
              <a:rPr lang="en-US" sz="6400" dirty="0"/>
              <a:t>• Go without television or fast food for the rest of your life? </a:t>
            </a:r>
          </a:p>
          <a:p>
            <a:endParaRPr lang="es-HN" dirty="0"/>
          </a:p>
        </p:txBody>
      </p:sp>
    </p:spTree>
    <p:extLst>
      <p:ext uri="{BB962C8B-B14F-4D97-AF65-F5344CB8AC3E}">
        <p14:creationId xmlns:p14="http://schemas.microsoft.com/office/powerpoint/2010/main" val="15593996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732696"/>
          </a:xfrm>
        </p:spPr>
        <p:txBody>
          <a:bodyPr/>
          <a:lstStyle/>
          <a:p>
            <a:pPr algn="ctr"/>
            <a:r>
              <a:rPr lang="es-ES" dirty="0"/>
              <a:t>Ice </a:t>
            </a:r>
            <a:r>
              <a:rPr lang="es-ES" dirty="0" err="1"/>
              <a:t>breakers</a:t>
            </a:r>
            <a:endParaRPr lang="es-HN" dirty="0"/>
          </a:p>
        </p:txBody>
      </p:sp>
      <p:sp>
        <p:nvSpPr>
          <p:cNvPr id="3" name="2 Marcador de contenido"/>
          <p:cNvSpPr>
            <a:spLocks noGrp="1"/>
          </p:cNvSpPr>
          <p:nvPr>
            <p:ph idx="1"/>
          </p:nvPr>
        </p:nvSpPr>
        <p:spPr>
          <a:xfrm>
            <a:off x="457200" y="1124744"/>
            <a:ext cx="7239000" cy="5330992"/>
          </a:xfrm>
        </p:spPr>
        <p:txBody>
          <a:bodyPr/>
          <a:lstStyle/>
          <a:p>
            <a:r>
              <a:rPr lang="en-US" b="1" dirty="0"/>
              <a:t>4 C's</a:t>
            </a:r>
            <a:r>
              <a:rPr lang="en-US" dirty="0"/>
              <a:t> - 4-6 people per team (10-15 minutes) </a:t>
            </a:r>
            <a:r>
              <a:rPr lang="en-US" dirty="0"/>
              <a:t/>
            </a:r>
            <a:br>
              <a:rPr lang="en-US" dirty="0"/>
            </a:br>
            <a:r>
              <a:rPr lang="en-US" dirty="0"/>
              <a:t>Each person writes down on an index card his/her favorite: </a:t>
            </a:r>
            <a:r>
              <a:rPr lang="en-US" b="1" dirty="0"/>
              <a:t>Color, Cuisine, Country to visit and Closet Dream</a:t>
            </a:r>
            <a:r>
              <a:rPr lang="en-US" dirty="0"/>
              <a:t>. The cards are shuffled and redistributed. Each person reads aloud the card they picked up and each person guesses in writing who wrote it. At the end, see who guessed the most correct responses.</a:t>
            </a:r>
            <a:endParaRPr lang="es-HN" dirty="0"/>
          </a:p>
        </p:txBody>
      </p:sp>
    </p:spTree>
    <p:extLst>
      <p:ext uri="{BB962C8B-B14F-4D97-AF65-F5344CB8AC3E}">
        <p14:creationId xmlns:p14="http://schemas.microsoft.com/office/powerpoint/2010/main" val="2330696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dirty="0" smtClean="0"/>
              <a:t>My </a:t>
            </a:r>
            <a:r>
              <a:rPr lang="es-ES" dirty="0" err="1" smtClean="0"/>
              <a:t>sentences</a:t>
            </a:r>
            <a:r>
              <a:rPr lang="es-ES" dirty="0" smtClean="0"/>
              <a:t/>
            </a:r>
            <a:br>
              <a:rPr lang="es-ES" dirty="0" smtClean="0"/>
            </a:br>
            <a:r>
              <a:rPr lang="es-ES" sz="2700" dirty="0" smtClean="0"/>
              <a:t>(</a:t>
            </a:r>
            <a:r>
              <a:rPr lang="es-ES" sz="2700" dirty="0" err="1" smtClean="0"/>
              <a:t>always</a:t>
            </a:r>
            <a:r>
              <a:rPr lang="es-ES" sz="2700" dirty="0" smtClean="0"/>
              <a:t> </a:t>
            </a:r>
            <a:r>
              <a:rPr lang="es-ES" sz="2700" dirty="0" err="1" smtClean="0"/>
              <a:t>model</a:t>
            </a:r>
            <a:r>
              <a:rPr lang="es-ES" sz="2700" dirty="0" smtClean="0"/>
              <a:t> </a:t>
            </a:r>
            <a:r>
              <a:rPr lang="es-ES" sz="2700" dirty="0" err="1" smtClean="0"/>
              <a:t>first</a:t>
            </a:r>
            <a:r>
              <a:rPr lang="es-ES" sz="2700" dirty="0" smtClean="0"/>
              <a:t>)</a:t>
            </a:r>
            <a:endParaRPr lang="es-ES" sz="2700" dirty="0"/>
          </a:p>
        </p:txBody>
      </p:sp>
      <p:sp>
        <p:nvSpPr>
          <p:cNvPr id="3" name="2 Marcador de contenido"/>
          <p:cNvSpPr>
            <a:spLocks noGrp="1"/>
          </p:cNvSpPr>
          <p:nvPr>
            <p:ph idx="1"/>
          </p:nvPr>
        </p:nvSpPr>
        <p:spPr/>
        <p:txBody>
          <a:bodyPr>
            <a:normAutofit lnSpcReduction="10000"/>
          </a:bodyPr>
          <a:lstStyle/>
          <a:p>
            <a:r>
              <a:rPr lang="es-ES" sz="3600" dirty="0" smtClean="0"/>
              <a:t>I </a:t>
            </a:r>
            <a:r>
              <a:rPr lang="es-ES" sz="3600" dirty="0" err="1" smtClean="0"/>
              <a:t>have</a:t>
            </a:r>
            <a:r>
              <a:rPr lang="es-ES" sz="3600" dirty="0" smtClean="0"/>
              <a:t> </a:t>
            </a:r>
            <a:r>
              <a:rPr lang="es-ES" sz="3600" dirty="0" err="1" smtClean="0"/>
              <a:t>two</a:t>
            </a:r>
            <a:r>
              <a:rPr lang="es-ES" sz="3600" dirty="0" smtClean="0"/>
              <a:t> </a:t>
            </a:r>
            <a:r>
              <a:rPr lang="es-ES" sz="3600" dirty="0" err="1" smtClean="0"/>
              <a:t>big</a:t>
            </a:r>
            <a:r>
              <a:rPr lang="es-ES" sz="3600" dirty="0" smtClean="0"/>
              <a:t> </a:t>
            </a:r>
            <a:r>
              <a:rPr lang="es-ES" sz="3600" dirty="0" err="1" smtClean="0"/>
              <a:t>brothers</a:t>
            </a:r>
            <a:r>
              <a:rPr lang="es-ES" sz="3600" dirty="0" smtClean="0"/>
              <a:t> </a:t>
            </a:r>
            <a:r>
              <a:rPr lang="es-ES" sz="3600" dirty="0" err="1" smtClean="0"/>
              <a:t>named</a:t>
            </a:r>
            <a:r>
              <a:rPr lang="es-ES" sz="3600" dirty="0" smtClean="0"/>
              <a:t> Chris and Scott.</a:t>
            </a:r>
          </a:p>
          <a:p>
            <a:endParaRPr lang="es-ES" sz="3600" dirty="0" smtClean="0"/>
          </a:p>
          <a:p>
            <a:r>
              <a:rPr lang="es-ES" sz="3600" dirty="0" smtClean="0"/>
              <a:t>I </a:t>
            </a:r>
            <a:r>
              <a:rPr lang="es-ES" sz="3600" dirty="0" err="1" smtClean="0"/>
              <a:t>was</a:t>
            </a:r>
            <a:r>
              <a:rPr lang="es-ES" sz="3600" dirty="0" smtClean="0"/>
              <a:t> </a:t>
            </a:r>
            <a:r>
              <a:rPr lang="es-ES" sz="3600" dirty="0" err="1" smtClean="0"/>
              <a:t>born</a:t>
            </a:r>
            <a:r>
              <a:rPr lang="es-ES" sz="3600" dirty="0" smtClean="0"/>
              <a:t> in Texas, </a:t>
            </a:r>
            <a:r>
              <a:rPr lang="es-ES" sz="3600" dirty="0" err="1" smtClean="0"/>
              <a:t>but</a:t>
            </a:r>
            <a:r>
              <a:rPr lang="es-ES" sz="3600" dirty="0" smtClean="0"/>
              <a:t> </a:t>
            </a:r>
            <a:r>
              <a:rPr lang="es-ES" sz="3600" dirty="0" err="1" smtClean="0"/>
              <a:t>have</a:t>
            </a:r>
            <a:r>
              <a:rPr lang="es-ES" sz="3600" dirty="0" smtClean="0"/>
              <a:t> </a:t>
            </a:r>
            <a:r>
              <a:rPr lang="es-ES" sz="3600" dirty="0" err="1" smtClean="0"/>
              <a:t>been</a:t>
            </a:r>
            <a:r>
              <a:rPr lang="es-ES" sz="3600" dirty="0" smtClean="0"/>
              <a:t> living in NYC </a:t>
            </a:r>
            <a:r>
              <a:rPr lang="es-ES" sz="3600" dirty="0" err="1" smtClean="0"/>
              <a:t>for</a:t>
            </a:r>
            <a:r>
              <a:rPr lang="es-ES" sz="3600" dirty="0" smtClean="0"/>
              <a:t> </a:t>
            </a:r>
            <a:r>
              <a:rPr lang="es-ES" sz="3600" dirty="0" err="1" smtClean="0"/>
              <a:t>the</a:t>
            </a:r>
            <a:r>
              <a:rPr lang="es-ES" sz="3600" dirty="0" smtClean="0"/>
              <a:t> </a:t>
            </a:r>
            <a:r>
              <a:rPr lang="es-ES" sz="3600" dirty="0" err="1" smtClean="0"/>
              <a:t>past</a:t>
            </a:r>
            <a:r>
              <a:rPr lang="es-ES" sz="3600" dirty="0" smtClean="0"/>
              <a:t> 6 </a:t>
            </a:r>
            <a:r>
              <a:rPr lang="es-ES" sz="3600" dirty="0" err="1" smtClean="0"/>
              <a:t>years</a:t>
            </a:r>
            <a:r>
              <a:rPr lang="es-ES" sz="3600" dirty="0" smtClean="0"/>
              <a:t>.</a:t>
            </a:r>
          </a:p>
          <a:p>
            <a:pPr>
              <a:buNone/>
            </a:pPr>
            <a:endParaRPr lang="es-ES" sz="3600" dirty="0" smtClean="0"/>
          </a:p>
          <a:p>
            <a:r>
              <a:rPr lang="es-ES" sz="3600" dirty="0" err="1" smtClean="0"/>
              <a:t>One</a:t>
            </a:r>
            <a:r>
              <a:rPr lang="es-ES" sz="3600" dirty="0" smtClean="0"/>
              <a:t> of my </a:t>
            </a:r>
            <a:r>
              <a:rPr lang="es-ES" sz="3600" dirty="0" err="1" smtClean="0"/>
              <a:t>favorite</a:t>
            </a:r>
            <a:r>
              <a:rPr lang="es-ES" sz="3600" dirty="0" smtClean="0"/>
              <a:t> </a:t>
            </a:r>
            <a:r>
              <a:rPr lang="es-ES" sz="3600" dirty="0" err="1" smtClean="0"/>
              <a:t>things</a:t>
            </a:r>
            <a:r>
              <a:rPr lang="es-ES" sz="3600" dirty="0" smtClean="0"/>
              <a:t> </a:t>
            </a:r>
            <a:r>
              <a:rPr lang="es-ES" sz="3600" dirty="0" err="1" smtClean="0"/>
              <a:t>to</a:t>
            </a:r>
            <a:r>
              <a:rPr lang="es-ES" sz="3600" dirty="0" smtClean="0"/>
              <a:t> do </a:t>
            </a:r>
            <a:r>
              <a:rPr lang="es-ES" sz="3600" dirty="0" err="1" smtClean="0"/>
              <a:t>is</a:t>
            </a:r>
            <a:r>
              <a:rPr lang="es-ES" sz="3600" dirty="0" smtClean="0"/>
              <a:t> dance.</a:t>
            </a:r>
            <a:endParaRPr lang="es-ES"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680068"/>
          </a:xfrm>
        </p:spPr>
        <p:txBody>
          <a:bodyPr/>
          <a:lstStyle/>
          <a:p>
            <a:pPr algn="ctr"/>
            <a:r>
              <a:rPr lang="es-ES" dirty="0" smtClean="0"/>
              <a:t>Ice </a:t>
            </a:r>
            <a:r>
              <a:rPr lang="es-ES" dirty="0" err="1" smtClean="0"/>
              <a:t>breakers</a:t>
            </a:r>
            <a:endParaRPr lang="es-ES" dirty="0"/>
          </a:p>
        </p:txBody>
      </p:sp>
      <p:sp>
        <p:nvSpPr>
          <p:cNvPr id="3" name="2 Marcador de contenido"/>
          <p:cNvSpPr>
            <a:spLocks noGrp="1"/>
          </p:cNvSpPr>
          <p:nvPr>
            <p:ph idx="1"/>
          </p:nvPr>
        </p:nvSpPr>
        <p:spPr>
          <a:xfrm>
            <a:off x="457200" y="1142984"/>
            <a:ext cx="7239000" cy="5312752"/>
          </a:xfrm>
        </p:spPr>
        <p:txBody>
          <a:bodyPr>
            <a:normAutofit/>
          </a:bodyPr>
          <a:lstStyle/>
          <a:p>
            <a:r>
              <a:rPr lang="en-US" sz="2400" b="1" u="sng" dirty="0" smtClean="0"/>
              <a:t>The human chair </a:t>
            </a:r>
            <a:r>
              <a:rPr lang="en-US" sz="2400" dirty="0" smtClean="0"/>
              <a:t>- Invite everyone to stand in a circle shoulder to shoulder. Each person then turns to the right to face the back of the person in front of them. On the count of three they slowly begin to sit down on the lap of the person behind. As long as everyone is helping the person in front of him or her to sit, then everyone should be supporting the weight of everyone else. Of course, should someone slip, the game becomes 'human dominoes.' ☺ It might take a couple of attempts to complete the challenge. </a:t>
            </a:r>
          </a:p>
          <a:p>
            <a:endParaRPr lang="es-ES" dirty="0" smtClean="0"/>
          </a:p>
          <a:p>
            <a:r>
              <a:rPr lang="es-ES" sz="3200" b="1" dirty="0" err="1" smtClean="0"/>
              <a:t>Who</a:t>
            </a:r>
            <a:r>
              <a:rPr lang="es-ES" sz="3200" b="1" dirty="0" smtClean="0"/>
              <a:t> </a:t>
            </a:r>
            <a:r>
              <a:rPr lang="es-ES" sz="3200" b="1" dirty="0" err="1" smtClean="0"/>
              <a:t>wants</a:t>
            </a:r>
            <a:r>
              <a:rPr lang="es-ES" sz="3200" b="1" dirty="0" smtClean="0"/>
              <a:t> </a:t>
            </a:r>
            <a:r>
              <a:rPr lang="es-ES" sz="3200" b="1" dirty="0" err="1" smtClean="0"/>
              <a:t>to</a:t>
            </a:r>
            <a:r>
              <a:rPr lang="es-ES" sz="3200" b="1" dirty="0" smtClean="0"/>
              <a:t> try???</a:t>
            </a:r>
            <a:endParaRPr lang="es-ES" sz="32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20040"/>
            <a:ext cx="7239000" cy="751506"/>
          </a:xfrm>
        </p:spPr>
        <p:txBody>
          <a:bodyPr/>
          <a:lstStyle/>
          <a:p>
            <a:pPr algn="ctr"/>
            <a:r>
              <a:rPr lang="en-US" dirty="0"/>
              <a:t>Why have </a:t>
            </a:r>
            <a:r>
              <a:rPr lang="en-US" dirty="0" smtClean="0"/>
              <a:t>warm-ups</a:t>
            </a:r>
            <a:r>
              <a:rPr lang="en-US" dirty="0"/>
              <a:t>?</a:t>
            </a:r>
          </a:p>
        </p:txBody>
      </p:sp>
      <p:sp>
        <p:nvSpPr>
          <p:cNvPr id="3075" name="Rectangle 3"/>
          <p:cNvSpPr>
            <a:spLocks noGrp="1" noChangeArrowheads="1"/>
          </p:cNvSpPr>
          <p:nvPr>
            <p:ph idx="1"/>
          </p:nvPr>
        </p:nvSpPr>
        <p:spPr>
          <a:xfrm>
            <a:off x="457200" y="1142984"/>
            <a:ext cx="7239000" cy="5312752"/>
          </a:xfrm>
        </p:spPr>
        <p:txBody>
          <a:bodyPr>
            <a:normAutofit/>
          </a:bodyPr>
          <a:lstStyle/>
          <a:p>
            <a:pPr>
              <a:lnSpc>
                <a:spcPct val="90000"/>
              </a:lnSpc>
            </a:pPr>
            <a:r>
              <a:rPr lang="en-US" sz="2400" dirty="0"/>
              <a:t>Students who arrive on time to class </a:t>
            </a:r>
            <a:r>
              <a:rPr lang="en-US" sz="2400" dirty="0" smtClean="0"/>
              <a:t>receive extra </a:t>
            </a:r>
            <a:r>
              <a:rPr lang="en-US" sz="2400" dirty="0"/>
              <a:t>attention and </a:t>
            </a:r>
            <a:r>
              <a:rPr lang="en-US" sz="2400" dirty="0" smtClean="0"/>
              <a:t>practice</a:t>
            </a:r>
          </a:p>
          <a:p>
            <a:pPr>
              <a:lnSpc>
                <a:spcPct val="90000"/>
              </a:lnSpc>
            </a:pPr>
            <a:endParaRPr lang="en-US" sz="2400" dirty="0"/>
          </a:p>
          <a:p>
            <a:pPr>
              <a:lnSpc>
                <a:spcPct val="90000"/>
              </a:lnSpc>
            </a:pPr>
            <a:r>
              <a:rPr lang="en-US" sz="2400" dirty="0"/>
              <a:t>It’s a good way to review from the previous </a:t>
            </a:r>
            <a:r>
              <a:rPr lang="en-US" sz="2400" dirty="0" smtClean="0"/>
              <a:t>day</a:t>
            </a:r>
          </a:p>
          <a:p>
            <a:pPr>
              <a:lnSpc>
                <a:spcPct val="90000"/>
              </a:lnSpc>
            </a:pPr>
            <a:endParaRPr lang="en-US" sz="2400" dirty="0"/>
          </a:p>
          <a:p>
            <a:pPr>
              <a:lnSpc>
                <a:spcPct val="90000"/>
              </a:lnSpc>
            </a:pPr>
            <a:r>
              <a:rPr lang="en-US" sz="2400" dirty="0" smtClean="0"/>
              <a:t>Get </a:t>
            </a:r>
            <a:r>
              <a:rPr lang="en-US" sz="2400" dirty="0"/>
              <a:t>students thinking and interacting in English before the lesson</a:t>
            </a:r>
            <a:r>
              <a:rPr lang="en-US" sz="2400" dirty="0" smtClean="0"/>
              <a:t>.</a:t>
            </a:r>
          </a:p>
          <a:p>
            <a:pPr>
              <a:lnSpc>
                <a:spcPct val="90000"/>
              </a:lnSpc>
            </a:pPr>
            <a:endParaRPr lang="en-US" sz="2400" dirty="0" smtClean="0"/>
          </a:p>
          <a:p>
            <a:pPr>
              <a:lnSpc>
                <a:spcPct val="90000"/>
              </a:lnSpc>
            </a:pPr>
            <a:r>
              <a:rPr lang="en-US" sz="2400" dirty="0" smtClean="0"/>
              <a:t>It´s fun!</a:t>
            </a:r>
          </a:p>
          <a:p>
            <a:pPr>
              <a:lnSpc>
                <a:spcPct val="90000"/>
              </a:lnSpc>
            </a:pPr>
            <a:endParaRPr lang="en-US" sz="2400" dirty="0" smtClean="0"/>
          </a:p>
          <a:p>
            <a:pPr>
              <a:lnSpc>
                <a:spcPct val="90000"/>
              </a:lnSpc>
            </a:pPr>
            <a:r>
              <a:rPr lang="en-US" sz="2400" dirty="0" smtClean="0"/>
              <a:t>All these ideas I have learned from the web, other teachers, and books! I know there are MANY, MANY more, so please share your wonderful ideas.</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732696"/>
          </a:xfrm>
        </p:spPr>
        <p:txBody>
          <a:bodyPr/>
          <a:lstStyle/>
          <a:p>
            <a:pPr algn="ctr"/>
            <a:r>
              <a:rPr lang="en-US" dirty="0"/>
              <a:t>Warm-Ups For Any Level</a:t>
            </a:r>
            <a:endParaRPr lang="es-HN" dirty="0"/>
          </a:p>
        </p:txBody>
      </p:sp>
      <p:sp>
        <p:nvSpPr>
          <p:cNvPr id="3" name="2 Marcador de contenido"/>
          <p:cNvSpPr>
            <a:spLocks noGrp="1"/>
          </p:cNvSpPr>
          <p:nvPr>
            <p:ph idx="1"/>
          </p:nvPr>
        </p:nvSpPr>
        <p:spPr/>
        <p:txBody>
          <a:bodyPr/>
          <a:lstStyle/>
          <a:p>
            <a:pPr>
              <a:lnSpc>
                <a:spcPct val="90000"/>
              </a:lnSpc>
            </a:pPr>
            <a:r>
              <a:rPr lang="en-US" sz="2800" b="1" u="sng" dirty="0"/>
              <a:t>Dictations</a:t>
            </a:r>
            <a:r>
              <a:rPr lang="en-US" sz="2800" u="sng" dirty="0"/>
              <a:t>-</a:t>
            </a:r>
            <a:r>
              <a:rPr lang="en-US" sz="2800" dirty="0"/>
              <a:t> make it about something fun! Running dictation!</a:t>
            </a:r>
          </a:p>
          <a:p>
            <a:pPr>
              <a:lnSpc>
                <a:spcPct val="90000"/>
              </a:lnSpc>
            </a:pPr>
            <a:endParaRPr lang="en-US" sz="2800" dirty="0"/>
          </a:p>
          <a:p>
            <a:pPr>
              <a:lnSpc>
                <a:spcPct val="90000"/>
              </a:lnSpc>
            </a:pPr>
            <a:r>
              <a:rPr lang="en-US" sz="2800" b="1" u="sng" dirty="0"/>
              <a:t>How Many Sounds Can You Hear?</a:t>
            </a:r>
            <a:r>
              <a:rPr lang="en-US" sz="2800" u="sng" dirty="0"/>
              <a:t>- </a:t>
            </a:r>
            <a:r>
              <a:rPr lang="en-US" sz="2800" dirty="0"/>
              <a:t>sit for two minutes and listen. Longest list wins.</a:t>
            </a:r>
          </a:p>
          <a:p>
            <a:pPr>
              <a:lnSpc>
                <a:spcPct val="90000"/>
              </a:lnSpc>
              <a:buNone/>
            </a:pPr>
            <a:endParaRPr lang="en-US" sz="2800" dirty="0"/>
          </a:p>
          <a:p>
            <a:pPr>
              <a:lnSpc>
                <a:spcPct val="90000"/>
              </a:lnSpc>
            </a:pPr>
            <a:r>
              <a:rPr lang="en-US" sz="2800" b="1" u="sng" dirty="0"/>
              <a:t>Make the Most Words</a:t>
            </a:r>
            <a:r>
              <a:rPr lang="en-US" sz="2800" u="sng" dirty="0"/>
              <a:t>- </a:t>
            </a:r>
            <a:r>
              <a:rPr lang="en-US" sz="2800" dirty="0"/>
              <a:t>groups of 2-3. Longest list wins.</a:t>
            </a:r>
          </a:p>
          <a:p>
            <a:pPr>
              <a:lnSpc>
                <a:spcPct val="90000"/>
              </a:lnSpc>
              <a:buFontTx/>
              <a:buNone/>
            </a:pPr>
            <a:r>
              <a:rPr lang="en-US" sz="2800" dirty="0" err="1"/>
              <a:t>Eg</a:t>
            </a:r>
            <a:r>
              <a:rPr lang="en-US" sz="2800" dirty="0"/>
              <a:t>. Apologize, dictionary, September</a:t>
            </a:r>
          </a:p>
          <a:p>
            <a:endParaRPr lang="es-HN" dirty="0"/>
          </a:p>
        </p:txBody>
      </p:sp>
    </p:spTree>
    <p:extLst>
      <p:ext uri="{BB962C8B-B14F-4D97-AF65-F5344CB8AC3E}">
        <p14:creationId xmlns:p14="http://schemas.microsoft.com/office/powerpoint/2010/main" val="1611619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894382"/>
          </a:xfrm>
        </p:spPr>
        <p:txBody>
          <a:bodyPr>
            <a:noAutofit/>
          </a:bodyPr>
          <a:lstStyle/>
          <a:p>
            <a:pPr algn="ctr"/>
            <a:r>
              <a:rPr lang="es-ES" sz="2800" dirty="0" err="1" smtClean="0"/>
              <a:t>Write</a:t>
            </a:r>
            <a:r>
              <a:rPr lang="es-ES" sz="2800" dirty="0" smtClean="0"/>
              <a:t> 8 </a:t>
            </a:r>
            <a:r>
              <a:rPr lang="es-ES" sz="2800" dirty="0" err="1" smtClean="0"/>
              <a:t>sentences</a:t>
            </a:r>
            <a:r>
              <a:rPr lang="es-ES" sz="2800" dirty="0" smtClean="0"/>
              <a:t> </a:t>
            </a:r>
            <a:r>
              <a:rPr lang="es-ES" sz="2800" dirty="0" err="1" smtClean="0"/>
              <a:t>with</a:t>
            </a:r>
            <a:r>
              <a:rPr lang="es-ES" sz="2800" dirty="0" smtClean="0"/>
              <a:t> </a:t>
            </a:r>
            <a:r>
              <a:rPr lang="es-ES" sz="2800" dirty="0" err="1" smtClean="0"/>
              <a:t>adjectives</a:t>
            </a:r>
            <a:r>
              <a:rPr lang="es-ES" sz="2800" dirty="0" smtClean="0"/>
              <a:t> </a:t>
            </a:r>
            <a:r>
              <a:rPr lang="es-ES" sz="2800" dirty="0" err="1" smtClean="0"/>
              <a:t>about</a:t>
            </a:r>
            <a:r>
              <a:rPr lang="es-ES" sz="2800" dirty="0" smtClean="0"/>
              <a:t> </a:t>
            </a:r>
            <a:r>
              <a:rPr lang="es-ES" sz="2800" dirty="0" err="1" smtClean="0"/>
              <a:t>the</a:t>
            </a:r>
            <a:r>
              <a:rPr lang="es-ES" sz="2800" dirty="0" smtClean="0"/>
              <a:t> </a:t>
            </a:r>
            <a:r>
              <a:rPr lang="es-ES" sz="2800" dirty="0" err="1" smtClean="0"/>
              <a:t>picture</a:t>
            </a:r>
            <a:endParaRPr lang="es-ES" sz="2800"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77017" y="1357313"/>
            <a:ext cx="3399366" cy="509905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66800" y="4929198"/>
            <a:ext cx="6255488" cy="785818"/>
          </a:xfrm>
        </p:spPr>
        <p:txBody>
          <a:bodyPr/>
          <a:lstStyle/>
          <a:p>
            <a:pPr algn="ctr"/>
            <a:r>
              <a:rPr lang="es-ES" dirty="0" err="1" smtClean="0"/>
              <a:t>Toungue</a:t>
            </a:r>
            <a:r>
              <a:rPr lang="es-ES" dirty="0" smtClean="0"/>
              <a:t> </a:t>
            </a:r>
            <a:r>
              <a:rPr lang="es-ES" dirty="0" err="1" smtClean="0"/>
              <a:t>twisters</a:t>
            </a:r>
            <a:endParaRPr lang="es-ES" dirty="0"/>
          </a:p>
        </p:txBody>
      </p:sp>
      <p:sp>
        <p:nvSpPr>
          <p:cNvPr id="3" name="2 Marcador de texto"/>
          <p:cNvSpPr>
            <a:spLocks noGrp="1"/>
          </p:cNvSpPr>
          <p:nvPr>
            <p:ph type="body" idx="1"/>
          </p:nvPr>
        </p:nvSpPr>
        <p:spPr>
          <a:xfrm>
            <a:off x="1066800" y="785794"/>
            <a:ext cx="6255488" cy="3929090"/>
          </a:xfrm>
        </p:spPr>
        <p:txBody>
          <a:bodyPr>
            <a:normAutofit/>
          </a:bodyPr>
          <a:lstStyle/>
          <a:p>
            <a:pPr algn="ctr"/>
            <a:r>
              <a:rPr lang="es-ES" sz="4400" dirty="0" err="1" smtClean="0"/>
              <a:t>Sally</a:t>
            </a:r>
            <a:r>
              <a:rPr lang="es-ES" sz="4400" dirty="0" smtClean="0"/>
              <a:t> </a:t>
            </a:r>
            <a:r>
              <a:rPr lang="es-ES" sz="4400" dirty="0" err="1" smtClean="0"/>
              <a:t>sells</a:t>
            </a:r>
            <a:r>
              <a:rPr lang="es-ES" sz="4400" dirty="0" smtClean="0"/>
              <a:t> </a:t>
            </a:r>
            <a:r>
              <a:rPr lang="es-ES" sz="4400" dirty="0" err="1" smtClean="0"/>
              <a:t>seashells</a:t>
            </a:r>
            <a:r>
              <a:rPr lang="es-ES" sz="4400" dirty="0" smtClean="0"/>
              <a:t> </a:t>
            </a:r>
            <a:r>
              <a:rPr lang="es-ES" sz="4400" dirty="0" err="1" smtClean="0"/>
              <a:t>down</a:t>
            </a:r>
            <a:r>
              <a:rPr lang="es-ES" sz="4400" dirty="0" smtClean="0"/>
              <a:t> </a:t>
            </a:r>
            <a:r>
              <a:rPr lang="es-ES" sz="4400" dirty="0" err="1" smtClean="0"/>
              <a:t>by</a:t>
            </a:r>
            <a:r>
              <a:rPr lang="es-ES" sz="4400" dirty="0" smtClean="0"/>
              <a:t> </a:t>
            </a:r>
            <a:r>
              <a:rPr lang="es-ES" sz="4400" dirty="0" err="1" smtClean="0"/>
              <a:t>the</a:t>
            </a:r>
            <a:r>
              <a:rPr lang="es-ES" sz="4400" dirty="0" smtClean="0"/>
              <a:t> sea shore.</a:t>
            </a:r>
          </a:p>
          <a:p>
            <a:pPr algn="ctr"/>
            <a:endParaRPr lang="es-ES" sz="4400" dirty="0" smtClean="0"/>
          </a:p>
          <a:p>
            <a:pPr algn="ctr"/>
            <a:endParaRPr lang="es-ES" sz="4400" dirty="0" smtClean="0"/>
          </a:p>
          <a:p>
            <a:pPr algn="ctr"/>
            <a:r>
              <a:rPr lang="es-ES" sz="2800" dirty="0" err="1" smtClean="0"/>
              <a:t>Say</a:t>
            </a:r>
            <a:r>
              <a:rPr lang="es-ES" sz="2800" dirty="0" smtClean="0"/>
              <a:t> </a:t>
            </a:r>
            <a:r>
              <a:rPr lang="es-ES" sz="2800" dirty="0" err="1" smtClean="0"/>
              <a:t>that</a:t>
            </a:r>
            <a:r>
              <a:rPr lang="es-ES" sz="2800" dirty="0" smtClean="0"/>
              <a:t> 3 times </a:t>
            </a:r>
            <a:r>
              <a:rPr lang="es-ES" sz="2800" dirty="0" err="1" smtClean="0"/>
              <a:t>fast</a:t>
            </a:r>
            <a:r>
              <a:rPr lang="es-ES" sz="2800" dirty="0" smtClean="0"/>
              <a:t>!</a:t>
            </a:r>
            <a:endParaRPr lang="es-E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66800" y="4929198"/>
            <a:ext cx="6255488" cy="785818"/>
          </a:xfrm>
        </p:spPr>
        <p:txBody>
          <a:bodyPr/>
          <a:lstStyle/>
          <a:p>
            <a:pPr algn="ctr"/>
            <a:r>
              <a:rPr lang="es-ES" dirty="0" err="1" smtClean="0"/>
              <a:t>Toungue</a:t>
            </a:r>
            <a:r>
              <a:rPr lang="es-ES" dirty="0" smtClean="0"/>
              <a:t> </a:t>
            </a:r>
            <a:r>
              <a:rPr lang="es-ES" dirty="0" err="1" smtClean="0"/>
              <a:t>twisters</a:t>
            </a:r>
            <a:endParaRPr lang="es-ES" dirty="0"/>
          </a:p>
        </p:txBody>
      </p:sp>
      <p:sp>
        <p:nvSpPr>
          <p:cNvPr id="3" name="2 Marcador de texto"/>
          <p:cNvSpPr>
            <a:spLocks noGrp="1"/>
          </p:cNvSpPr>
          <p:nvPr>
            <p:ph type="body" idx="1"/>
          </p:nvPr>
        </p:nvSpPr>
        <p:spPr>
          <a:xfrm>
            <a:off x="1066800" y="785794"/>
            <a:ext cx="6255488" cy="3929090"/>
          </a:xfrm>
        </p:spPr>
        <p:txBody>
          <a:bodyPr>
            <a:normAutofit fontScale="92500" lnSpcReduction="20000"/>
          </a:bodyPr>
          <a:lstStyle/>
          <a:p>
            <a:pPr algn="ctr"/>
            <a:r>
              <a:rPr lang="es-ES" sz="4400" dirty="0" err="1" smtClean="0"/>
              <a:t>Fuzzy</a:t>
            </a:r>
            <a:r>
              <a:rPr lang="es-ES" sz="4400" dirty="0" smtClean="0"/>
              <a:t> </a:t>
            </a:r>
            <a:r>
              <a:rPr lang="es-ES" sz="4400" dirty="0" err="1" smtClean="0"/>
              <a:t>Wuzzy</a:t>
            </a:r>
            <a:r>
              <a:rPr lang="es-ES" sz="4400" dirty="0" smtClean="0"/>
              <a:t> </a:t>
            </a:r>
            <a:r>
              <a:rPr lang="es-ES" sz="4400" dirty="0" err="1" smtClean="0"/>
              <a:t>was</a:t>
            </a:r>
            <a:r>
              <a:rPr lang="es-ES" sz="4400" dirty="0" smtClean="0"/>
              <a:t> a </a:t>
            </a:r>
            <a:r>
              <a:rPr lang="es-ES" sz="4400" dirty="0" err="1" smtClean="0"/>
              <a:t>bear</a:t>
            </a:r>
            <a:r>
              <a:rPr lang="es-ES" sz="4400" dirty="0" smtClean="0"/>
              <a:t>. </a:t>
            </a:r>
            <a:r>
              <a:rPr lang="es-ES" sz="4400" dirty="0" err="1" smtClean="0"/>
              <a:t>Fuzzy</a:t>
            </a:r>
            <a:r>
              <a:rPr lang="es-ES" sz="4400" dirty="0" smtClean="0"/>
              <a:t> </a:t>
            </a:r>
            <a:r>
              <a:rPr lang="es-ES" sz="4400" dirty="0" err="1" smtClean="0"/>
              <a:t>Wuzzy</a:t>
            </a:r>
            <a:r>
              <a:rPr lang="es-ES" sz="4400" dirty="0" smtClean="0"/>
              <a:t> </a:t>
            </a:r>
            <a:r>
              <a:rPr lang="es-ES" sz="4400" dirty="0" err="1" smtClean="0"/>
              <a:t>had</a:t>
            </a:r>
            <a:r>
              <a:rPr lang="es-ES" sz="4400" dirty="0" smtClean="0"/>
              <a:t> no </a:t>
            </a:r>
            <a:r>
              <a:rPr lang="es-ES" sz="4400" dirty="0" err="1" smtClean="0"/>
              <a:t>hair</a:t>
            </a:r>
            <a:r>
              <a:rPr lang="es-ES" sz="4400" dirty="0" smtClean="0"/>
              <a:t>. </a:t>
            </a:r>
            <a:r>
              <a:rPr lang="es-ES" sz="4400" dirty="0" err="1" smtClean="0"/>
              <a:t>Fuzzy</a:t>
            </a:r>
            <a:r>
              <a:rPr lang="es-ES" sz="4400" dirty="0" smtClean="0"/>
              <a:t> </a:t>
            </a:r>
            <a:r>
              <a:rPr lang="es-ES" sz="4400" dirty="0" err="1" smtClean="0"/>
              <a:t>Wuzzy</a:t>
            </a:r>
            <a:r>
              <a:rPr lang="es-ES" sz="4400" dirty="0" smtClean="0"/>
              <a:t> </a:t>
            </a:r>
            <a:r>
              <a:rPr lang="es-ES" sz="4400" dirty="0" err="1" smtClean="0"/>
              <a:t>wasn´t</a:t>
            </a:r>
            <a:r>
              <a:rPr lang="es-ES" sz="4400" dirty="0" smtClean="0"/>
              <a:t> </a:t>
            </a:r>
            <a:r>
              <a:rPr lang="es-ES" sz="4400" dirty="0" err="1" smtClean="0"/>
              <a:t>very</a:t>
            </a:r>
            <a:r>
              <a:rPr lang="es-ES" sz="4400" dirty="0" smtClean="0"/>
              <a:t> </a:t>
            </a:r>
            <a:r>
              <a:rPr lang="es-ES" sz="4400" dirty="0" err="1" smtClean="0"/>
              <a:t>fuzzy</a:t>
            </a:r>
            <a:r>
              <a:rPr lang="es-ES" sz="4400" dirty="0" smtClean="0"/>
              <a:t> </a:t>
            </a:r>
            <a:r>
              <a:rPr lang="es-ES" sz="4400" dirty="0" err="1" smtClean="0"/>
              <a:t>was</a:t>
            </a:r>
            <a:r>
              <a:rPr lang="es-ES" sz="4400" dirty="0" smtClean="0"/>
              <a:t> he?</a:t>
            </a:r>
            <a:endParaRPr lang="es-ES" sz="4400" dirty="0" smtClean="0"/>
          </a:p>
          <a:p>
            <a:pPr algn="ctr"/>
            <a:endParaRPr lang="es-ES" sz="4400" dirty="0" smtClean="0"/>
          </a:p>
          <a:p>
            <a:pPr algn="ctr"/>
            <a:endParaRPr lang="es-ES" sz="4400" dirty="0" smtClean="0"/>
          </a:p>
          <a:p>
            <a:pPr algn="ctr"/>
            <a:r>
              <a:rPr lang="es-ES" sz="2800" dirty="0" err="1" smtClean="0"/>
              <a:t>Say</a:t>
            </a:r>
            <a:r>
              <a:rPr lang="es-ES" sz="2800" dirty="0" smtClean="0"/>
              <a:t> </a:t>
            </a:r>
            <a:r>
              <a:rPr lang="es-ES" sz="2800" dirty="0" err="1" smtClean="0"/>
              <a:t>that</a:t>
            </a:r>
            <a:r>
              <a:rPr lang="es-ES" sz="2800" dirty="0" smtClean="0"/>
              <a:t> 3 times </a:t>
            </a:r>
            <a:r>
              <a:rPr lang="es-ES" sz="2800" dirty="0" err="1" smtClean="0"/>
              <a:t>fast</a:t>
            </a:r>
            <a:r>
              <a:rPr lang="es-ES" sz="2800" dirty="0" smtClean="0"/>
              <a:t>!</a:t>
            </a:r>
            <a:endParaRPr lang="es-ES" sz="2800" dirty="0"/>
          </a:p>
        </p:txBody>
      </p:sp>
    </p:spTree>
    <p:extLst>
      <p:ext uri="{BB962C8B-B14F-4D97-AF65-F5344CB8AC3E}">
        <p14:creationId xmlns:p14="http://schemas.microsoft.com/office/powerpoint/2010/main" val="509738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39000" cy="608630"/>
          </a:xfrm>
        </p:spPr>
        <p:txBody>
          <a:bodyPr>
            <a:normAutofit/>
          </a:bodyPr>
          <a:lstStyle/>
          <a:p>
            <a:pPr algn="ctr"/>
            <a:r>
              <a:rPr lang="es-ES" dirty="0" err="1" smtClean="0"/>
              <a:t>Whats</a:t>
            </a:r>
            <a:r>
              <a:rPr lang="es-ES" dirty="0" smtClean="0"/>
              <a:t> </a:t>
            </a:r>
            <a:r>
              <a:rPr lang="es-ES" dirty="0" err="1" smtClean="0"/>
              <a:t>wrong</a:t>
            </a:r>
            <a:r>
              <a:rPr lang="es-ES" dirty="0" smtClean="0"/>
              <a:t>?</a:t>
            </a:r>
            <a:endParaRPr lang="es-ES" dirty="0"/>
          </a:p>
        </p:txBody>
      </p:sp>
      <p:sp>
        <p:nvSpPr>
          <p:cNvPr id="3" name="2 Marcador de contenido"/>
          <p:cNvSpPr>
            <a:spLocks noGrp="1"/>
          </p:cNvSpPr>
          <p:nvPr>
            <p:ph idx="1"/>
          </p:nvPr>
        </p:nvSpPr>
        <p:spPr>
          <a:xfrm>
            <a:off x="457200" y="1071546"/>
            <a:ext cx="7239000" cy="5384190"/>
          </a:xfrm>
        </p:spPr>
        <p:txBody>
          <a:bodyPr/>
          <a:lstStyle/>
          <a:p>
            <a:endParaRPr lang="es-ES" dirty="0" smtClean="0"/>
          </a:p>
          <a:p>
            <a:r>
              <a:rPr lang="es-ES" dirty="0" smtClean="0"/>
              <a:t> Mary has 20 </a:t>
            </a:r>
            <a:r>
              <a:rPr lang="es-ES" dirty="0" err="1" smtClean="0"/>
              <a:t>years</a:t>
            </a:r>
            <a:r>
              <a:rPr lang="es-ES" dirty="0" smtClean="0"/>
              <a:t> </a:t>
            </a:r>
            <a:r>
              <a:rPr lang="es-ES" dirty="0" err="1" smtClean="0"/>
              <a:t>old</a:t>
            </a:r>
            <a:r>
              <a:rPr lang="es-ES" dirty="0" smtClean="0"/>
              <a:t>.</a:t>
            </a:r>
          </a:p>
          <a:p>
            <a:endParaRPr lang="es-ES" dirty="0" smtClean="0"/>
          </a:p>
          <a:p>
            <a:r>
              <a:rPr lang="es-ES" dirty="0" smtClean="0"/>
              <a:t>Mario </a:t>
            </a:r>
            <a:r>
              <a:rPr lang="es-ES" dirty="0" err="1" smtClean="0"/>
              <a:t>is</a:t>
            </a:r>
            <a:r>
              <a:rPr lang="es-ES" dirty="0" smtClean="0"/>
              <a:t> a </a:t>
            </a:r>
            <a:r>
              <a:rPr lang="es-ES" dirty="0" err="1" smtClean="0"/>
              <a:t>person</a:t>
            </a:r>
            <a:r>
              <a:rPr lang="es-ES" dirty="0" smtClean="0"/>
              <a:t> </a:t>
            </a:r>
            <a:r>
              <a:rPr lang="es-ES" dirty="0" err="1" smtClean="0"/>
              <a:t>which</a:t>
            </a:r>
            <a:r>
              <a:rPr lang="es-ES" dirty="0" smtClean="0"/>
              <a:t> </a:t>
            </a:r>
            <a:r>
              <a:rPr lang="es-ES" dirty="0" err="1" smtClean="0"/>
              <a:t>is</a:t>
            </a:r>
            <a:r>
              <a:rPr lang="es-ES" dirty="0" smtClean="0"/>
              <a:t> </a:t>
            </a:r>
            <a:r>
              <a:rPr lang="es-ES" dirty="0" err="1" smtClean="0"/>
              <a:t>very</a:t>
            </a:r>
            <a:r>
              <a:rPr lang="es-ES" dirty="0" smtClean="0"/>
              <a:t> </a:t>
            </a:r>
            <a:r>
              <a:rPr lang="es-ES" dirty="0" err="1" smtClean="0"/>
              <a:t>intelligent</a:t>
            </a:r>
            <a:r>
              <a:rPr lang="es-ES" dirty="0" smtClean="0"/>
              <a:t>.</a:t>
            </a:r>
          </a:p>
          <a:p>
            <a:endParaRPr lang="es-ES" dirty="0" smtClean="0"/>
          </a:p>
          <a:p>
            <a:r>
              <a:rPr lang="es-ES" dirty="0" err="1" smtClean="0"/>
              <a:t>Kayla</a:t>
            </a:r>
            <a:r>
              <a:rPr lang="es-ES" dirty="0" smtClean="0"/>
              <a:t> </a:t>
            </a:r>
            <a:r>
              <a:rPr lang="es-ES" dirty="0" err="1" smtClean="0"/>
              <a:t>knows</a:t>
            </a:r>
            <a:r>
              <a:rPr lang="es-ES" dirty="0" smtClean="0"/>
              <a:t> a </a:t>
            </a:r>
            <a:r>
              <a:rPr lang="es-ES" dirty="0" err="1" smtClean="0"/>
              <a:t>lot</a:t>
            </a:r>
            <a:r>
              <a:rPr lang="es-ES" dirty="0" smtClean="0"/>
              <a:t> of </a:t>
            </a:r>
            <a:r>
              <a:rPr lang="es-ES" dirty="0" err="1" smtClean="0"/>
              <a:t>persons</a:t>
            </a:r>
            <a:r>
              <a:rPr lang="es-ES" dirty="0" smtClean="0"/>
              <a:t>.</a:t>
            </a:r>
          </a:p>
          <a:p>
            <a:endParaRPr lang="es-ES" dirty="0" smtClean="0"/>
          </a:p>
          <a:p>
            <a:r>
              <a:rPr lang="es-ES" dirty="0" smtClean="0"/>
              <a:t>Marta has </a:t>
            </a:r>
            <a:r>
              <a:rPr lang="es-ES" dirty="0" err="1" smtClean="0"/>
              <a:t>two</a:t>
            </a:r>
            <a:r>
              <a:rPr lang="es-ES" dirty="0" smtClean="0"/>
              <a:t> </a:t>
            </a:r>
            <a:r>
              <a:rPr lang="es-ES" dirty="0" err="1" smtClean="0"/>
              <a:t>childrens</a:t>
            </a:r>
            <a:r>
              <a:rPr lang="es-ES" dirty="0" smtClean="0"/>
              <a:t>.</a:t>
            </a:r>
          </a:p>
          <a:p>
            <a:endParaRPr lang="es-ES" dirty="0" smtClean="0"/>
          </a:p>
          <a:p>
            <a:pPr>
              <a:buNone/>
            </a:pPr>
            <a:endParaRPr lang="es-ES" dirty="0" smtClean="0"/>
          </a:p>
          <a:p>
            <a:pPr>
              <a:buNone/>
            </a:pPr>
            <a:endParaRPr lang="es-ES" dirty="0" smtClean="0"/>
          </a:p>
          <a:p>
            <a:pPr>
              <a:buNone/>
            </a:pP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709</TotalTime>
  <Words>1472</Words>
  <Application>Microsoft Office PowerPoint</Application>
  <PresentationFormat>Presentación en pantalla (4:3)</PresentationFormat>
  <Paragraphs>190</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Opulento</vt:lpstr>
      <vt:lpstr>ESL Warm-ups and Ice breakers</vt:lpstr>
      <vt:lpstr>Two Truths and a Lie</vt:lpstr>
      <vt:lpstr>My sentences (always model first)</vt:lpstr>
      <vt:lpstr>Why have warm-ups?</vt:lpstr>
      <vt:lpstr>Warm-Ups For Any Level</vt:lpstr>
      <vt:lpstr>Write 8 sentences with adjectives about the picture</vt:lpstr>
      <vt:lpstr>Toungue twisters</vt:lpstr>
      <vt:lpstr>Toungue twisters</vt:lpstr>
      <vt:lpstr>Whats wrong?</vt:lpstr>
      <vt:lpstr>Any Level</vt:lpstr>
      <vt:lpstr>Disappearing act</vt:lpstr>
      <vt:lpstr>Disappearing act</vt:lpstr>
      <vt:lpstr>Disappearing act</vt:lpstr>
      <vt:lpstr>Disappearing act</vt:lpstr>
      <vt:lpstr>Disappearing act</vt:lpstr>
      <vt:lpstr>Confusing sentence</vt:lpstr>
      <vt:lpstr>Any level</vt:lpstr>
      <vt:lpstr>Riddles</vt:lpstr>
      <vt:lpstr>Any Level</vt:lpstr>
      <vt:lpstr>Warm-ups for Beginners</vt:lpstr>
      <vt:lpstr>Warm-ups for Intermediate</vt:lpstr>
      <vt:lpstr>Intermediate</vt:lpstr>
      <vt:lpstr>Warm-ups for Advanced</vt:lpstr>
      <vt:lpstr>Fill in the comic strip</vt:lpstr>
      <vt:lpstr>Fill in the comic strip</vt:lpstr>
      <vt:lpstr>Ice breakers</vt:lpstr>
      <vt:lpstr>Ice breakers</vt:lpstr>
      <vt:lpstr>Ice breakers</vt:lpstr>
      <vt:lpstr>Ice breakers</vt:lpstr>
      <vt:lpstr>Ice breakers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ESL Warm ups and Ice breakers</dc:title>
  <dc:creator>Jake Courtois</dc:creator>
  <cp:lastModifiedBy>Stephanie Bueso</cp:lastModifiedBy>
  <cp:revision>38</cp:revision>
  <dcterms:created xsi:type="dcterms:W3CDTF">2013-10-24T23:30:08Z</dcterms:created>
  <dcterms:modified xsi:type="dcterms:W3CDTF">2013-11-07T14:00:23Z</dcterms:modified>
</cp:coreProperties>
</file>